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82" r:id="rId3"/>
    <p:sldId id="271" r:id="rId4"/>
    <p:sldId id="292" r:id="rId5"/>
    <p:sldId id="263" r:id="rId6"/>
    <p:sldId id="293" r:id="rId7"/>
    <p:sldId id="288" r:id="rId8"/>
    <p:sldId id="273" r:id="rId9"/>
    <p:sldId id="283" r:id="rId10"/>
    <p:sldId id="284" r:id="rId11"/>
    <p:sldId id="285" r:id="rId12"/>
    <p:sldId id="286" r:id="rId13"/>
    <p:sldId id="287"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C62AFA-18F3-4D10-B73E-FD04B623280E}" v="69" dt="2021-03-27T04:16:55.4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54" autoAdjust="0"/>
    <p:restoredTop sz="94660"/>
  </p:normalViewPr>
  <p:slideViewPr>
    <p:cSldViewPr>
      <p:cViewPr varScale="1">
        <p:scale>
          <a:sx n="81" d="100"/>
          <a:sy n="81" d="100"/>
        </p:scale>
        <p:origin x="363"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0EC62AFA-18F3-4D10-B73E-FD04B623280E}"/>
    <pc:docChg chg="undo custSel addSld delSld modSld sldOrd">
      <pc:chgData name="Danny Young" userId="cb0f4ce2-eb4f-479e-8e8f-3beb257e632f" providerId="ADAL" clId="{0EC62AFA-18F3-4D10-B73E-FD04B623280E}" dt="2021-03-27T04:18:45.344" v="1144" actId="20577"/>
      <pc:docMkLst>
        <pc:docMk/>
      </pc:docMkLst>
      <pc:sldChg chg="modSp mod">
        <pc:chgData name="Danny Young" userId="cb0f4ce2-eb4f-479e-8e8f-3beb257e632f" providerId="ADAL" clId="{0EC62AFA-18F3-4D10-B73E-FD04B623280E}" dt="2021-03-27T04:18:45.344" v="1144" actId="20577"/>
        <pc:sldMkLst>
          <pc:docMk/>
          <pc:sldMk cId="1544816061" sldId="256"/>
        </pc:sldMkLst>
        <pc:spChg chg="mod">
          <ac:chgData name="Danny Young" userId="cb0f4ce2-eb4f-479e-8e8f-3beb257e632f" providerId="ADAL" clId="{0EC62AFA-18F3-4D10-B73E-FD04B623280E}" dt="2021-03-27T04:18:45.344" v="1144" actId="20577"/>
          <ac:spMkLst>
            <pc:docMk/>
            <pc:sldMk cId="1544816061" sldId="256"/>
            <ac:spMk id="2" creationId="{00000000-0000-0000-0000-000000000000}"/>
          </ac:spMkLst>
        </pc:spChg>
      </pc:sldChg>
      <pc:sldChg chg="add ord">
        <pc:chgData name="Danny Young" userId="cb0f4ce2-eb4f-479e-8e8f-3beb257e632f" providerId="ADAL" clId="{0EC62AFA-18F3-4D10-B73E-FD04B623280E}" dt="2021-03-27T04:17:27.891" v="1134"/>
        <pc:sldMkLst>
          <pc:docMk/>
          <pc:sldMk cId="3779002853" sldId="263"/>
        </pc:sldMkLst>
      </pc:sldChg>
      <pc:sldChg chg="addSp delSp modSp mod">
        <pc:chgData name="Danny Young" userId="cb0f4ce2-eb4f-479e-8e8f-3beb257e632f" providerId="ADAL" clId="{0EC62AFA-18F3-4D10-B73E-FD04B623280E}" dt="2021-03-27T04:14:31.156" v="1102" actId="1076"/>
        <pc:sldMkLst>
          <pc:docMk/>
          <pc:sldMk cId="2013336050" sldId="273"/>
        </pc:sldMkLst>
        <pc:spChg chg="del">
          <ac:chgData name="Danny Young" userId="cb0f4ce2-eb4f-479e-8e8f-3beb257e632f" providerId="ADAL" clId="{0EC62AFA-18F3-4D10-B73E-FD04B623280E}" dt="2021-03-27T04:14:15.959" v="1098" actId="478"/>
          <ac:spMkLst>
            <pc:docMk/>
            <pc:sldMk cId="2013336050" sldId="273"/>
            <ac:spMk id="2" creationId="{00000000-0000-0000-0000-000000000000}"/>
          </ac:spMkLst>
        </pc:spChg>
        <pc:spChg chg="add del mod">
          <ac:chgData name="Danny Young" userId="cb0f4ce2-eb4f-479e-8e8f-3beb257e632f" providerId="ADAL" clId="{0EC62AFA-18F3-4D10-B73E-FD04B623280E}" dt="2021-03-27T04:14:18.609" v="1099" actId="478"/>
          <ac:spMkLst>
            <pc:docMk/>
            <pc:sldMk cId="2013336050" sldId="273"/>
            <ac:spMk id="6" creationId="{164BA9A7-82CB-490A-89AD-7DAE752596EB}"/>
          </ac:spMkLst>
        </pc:spChg>
        <pc:spChg chg="mod">
          <ac:chgData name="Danny Young" userId="cb0f4ce2-eb4f-479e-8e8f-3beb257e632f" providerId="ADAL" clId="{0EC62AFA-18F3-4D10-B73E-FD04B623280E}" dt="2021-03-27T04:14:31.156" v="1102" actId="1076"/>
          <ac:spMkLst>
            <pc:docMk/>
            <pc:sldMk cId="2013336050" sldId="273"/>
            <ac:spMk id="20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20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21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21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21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21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7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8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19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0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1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2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3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4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5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6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7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8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29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0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1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7"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8"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29"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0"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1"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2"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3"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4"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5"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6" creationId="{00000000-0000-0000-0000-000000000000}"/>
          </ac:spMkLst>
        </pc:spChg>
        <pc:spChg chg="mod">
          <ac:chgData name="Danny Young" userId="cb0f4ce2-eb4f-479e-8e8f-3beb257e632f" providerId="ADAL" clId="{0EC62AFA-18F3-4D10-B73E-FD04B623280E}" dt="2021-03-27T04:14:31.156" v="1102" actId="1076"/>
          <ac:spMkLst>
            <pc:docMk/>
            <pc:sldMk cId="2013336050" sldId="273"/>
            <ac:spMk id="6337" creationId="{00000000-0000-0000-0000-000000000000}"/>
          </ac:spMkLst>
        </pc:spChg>
        <pc:grpChg chg="mod">
          <ac:chgData name="Danny Young" userId="cb0f4ce2-eb4f-479e-8e8f-3beb257e632f" providerId="ADAL" clId="{0EC62AFA-18F3-4D10-B73E-FD04B623280E}" dt="2021-03-27T04:14:31.156" v="1102" actId="1076"/>
          <ac:grpSpMkLst>
            <pc:docMk/>
            <pc:sldMk cId="2013336050" sldId="273"/>
            <ac:grpSpMk id="6155" creationId="{00000000-0000-0000-0000-000000000000}"/>
          </ac:grpSpMkLst>
        </pc:grpChg>
        <pc:grpChg chg="mod">
          <ac:chgData name="Danny Young" userId="cb0f4ce2-eb4f-479e-8e8f-3beb257e632f" providerId="ADAL" clId="{0EC62AFA-18F3-4D10-B73E-FD04B623280E}" dt="2021-03-27T04:14:31.156" v="1102" actId="1076"/>
          <ac:grpSpMkLst>
            <pc:docMk/>
            <pc:sldMk cId="2013336050" sldId="273"/>
            <ac:grpSpMk id="6156" creationId="{00000000-0000-0000-0000-000000000000}"/>
          </ac:grpSpMkLst>
        </pc:grpChg>
        <pc:graphicFrameChg chg="mod">
          <ac:chgData name="Danny Young" userId="cb0f4ce2-eb4f-479e-8e8f-3beb257e632f" providerId="ADAL" clId="{0EC62AFA-18F3-4D10-B73E-FD04B623280E}" dt="2021-03-27T04:14:31.156" v="1102" actId="1076"/>
          <ac:graphicFrameMkLst>
            <pc:docMk/>
            <pc:sldMk cId="2013336050" sldId="273"/>
            <ac:graphicFrameMk id="3"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4"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7"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6146"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6147"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23862" creationId="{00000000-0000-0000-0000-000000000000}"/>
          </ac:graphicFrameMkLst>
        </pc:graphicFrameChg>
        <pc:graphicFrameChg chg="mod">
          <ac:chgData name="Danny Young" userId="cb0f4ce2-eb4f-479e-8e8f-3beb257e632f" providerId="ADAL" clId="{0EC62AFA-18F3-4D10-B73E-FD04B623280E}" dt="2021-03-27T04:14:31.156" v="1102" actId="1076"/>
          <ac:graphicFrameMkLst>
            <pc:docMk/>
            <pc:sldMk cId="2013336050" sldId="273"/>
            <ac:graphicFrameMk id="23863" creationId="{00000000-0000-0000-0000-000000000000}"/>
          </ac:graphicFrameMkLst>
        </pc:graphicFrameChg>
        <pc:cxnChg chg="mod">
          <ac:chgData name="Danny Young" userId="cb0f4ce2-eb4f-479e-8e8f-3beb257e632f" providerId="ADAL" clId="{0EC62AFA-18F3-4D10-B73E-FD04B623280E}" dt="2021-03-27T04:14:31.156" v="1102" actId="1076"/>
          <ac:cxnSpMkLst>
            <pc:docMk/>
            <pc:sldMk cId="2013336050" sldId="273"/>
            <ac:cxnSpMk id="212"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17"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22"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23"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27"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28"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30" creationId="{00000000-0000-0000-0000-000000000000}"/>
          </ac:cxnSpMkLst>
        </pc:cxnChg>
        <pc:cxnChg chg="mod">
          <ac:chgData name="Danny Young" userId="cb0f4ce2-eb4f-479e-8e8f-3beb257e632f" providerId="ADAL" clId="{0EC62AFA-18F3-4D10-B73E-FD04B623280E}" dt="2021-03-27T04:14:31.156" v="1102" actId="1076"/>
          <ac:cxnSpMkLst>
            <pc:docMk/>
            <pc:sldMk cId="2013336050" sldId="273"/>
            <ac:cxnSpMk id="232" creationId="{00000000-0000-0000-0000-000000000000}"/>
          </ac:cxnSpMkLst>
        </pc:cxnChg>
      </pc:sldChg>
      <pc:sldChg chg="modSp mod">
        <pc:chgData name="Danny Young" userId="cb0f4ce2-eb4f-479e-8e8f-3beb257e632f" providerId="ADAL" clId="{0EC62AFA-18F3-4D10-B73E-FD04B623280E}" dt="2021-03-27T04:05:38.595" v="1" actId="14100"/>
        <pc:sldMkLst>
          <pc:docMk/>
          <pc:sldMk cId="751575863" sldId="282"/>
        </pc:sldMkLst>
        <pc:spChg chg="mod">
          <ac:chgData name="Danny Young" userId="cb0f4ce2-eb4f-479e-8e8f-3beb257e632f" providerId="ADAL" clId="{0EC62AFA-18F3-4D10-B73E-FD04B623280E}" dt="2021-03-27T04:05:23.958" v="0" actId="20577"/>
          <ac:spMkLst>
            <pc:docMk/>
            <pc:sldMk cId="751575863" sldId="282"/>
            <ac:spMk id="2" creationId="{00000000-0000-0000-0000-000000000000}"/>
          </ac:spMkLst>
        </pc:spChg>
        <pc:spChg chg="mod">
          <ac:chgData name="Danny Young" userId="cb0f4ce2-eb4f-479e-8e8f-3beb257e632f" providerId="ADAL" clId="{0EC62AFA-18F3-4D10-B73E-FD04B623280E}" dt="2021-03-27T04:05:38.595" v="1" actId="14100"/>
          <ac:spMkLst>
            <pc:docMk/>
            <pc:sldMk cId="751575863" sldId="282"/>
            <ac:spMk id="118" creationId="{00000000-0000-0000-0000-000000000000}"/>
          </ac:spMkLst>
        </pc:spChg>
      </pc:sldChg>
      <pc:sldChg chg="ord">
        <pc:chgData name="Danny Young" userId="cb0f4ce2-eb4f-479e-8e8f-3beb257e632f" providerId="ADAL" clId="{0EC62AFA-18F3-4D10-B73E-FD04B623280E}" dt="2021-03-27T04:14:41.044" v="1104"/>
        <pc:sldMkLst>
          <pc:docMk/>
          <pc:sldMk cId="0" sldId="283"/>
        </pc:sldMkLst>
      </pc:sldChg>
      <pc:sldChg chg="ord">
        <pc:chgData name="Danny Young" userId="cb0f4ce2-eb4f-479e-8e8f-3beb257e632f" providerId="ADAL" clId="{0EC62AFA-18F3-4D10-B73E-FD04B623280E}" dt="2021-03-27T04:14:44.057" v="1106"/>
        <pc:sldMkLst>
          <pc:docMk/>
          <pc:sldMk cId="0" sldId="284"/>
        </pc:sldMkLst>
      </pc:sldChg>
      <pc:sldChg chg="ord">
        <pc:chgData name="Danny Young" userId="cb0f4ce2-eb4f-479e-8e8f-3beb257e632f" providerId="ADAL" clId="{0EC62AFA-18F3-4D10-B73E-FD04B623280E}" dt="2021-03-27T04:14:49.685" v="1108"/>
        <pc:sldMkLst>
          <pc:docMk/>
          <pc:sldMk cId="0" sldId="285"/>
        </pc:sldMkLst>
      </pc:sldChg>
      <pc:sldChg chg="add del">
        <pc:chgData name="Danny Young" userId="cb0f4ce2-eb4f-479e-8e8f-3beb257e632f" providerId="ADAL" clId="{0EC62AFA-18F3-4D10-B73E-FD04B623280E}" dt="2021-03-27T04:15:38.119" v="1123" actId="47"/>
        <pc:sldMkLst>
          <pc:docMk/>
          <pc:sldMk cId="0" sldId="287"/>
        </pc:sldMkLst>
      </pc:sldChg>
      <pc:sldChg chg="addSp modSp mod modAnim">
        <pc:chgData name="Danny Young" userId="cb0f4ce2-eb4f-479e-8e8f-3beb257e632f" providerId="ADAL" clId="{0EC62AFA-18F3-4D10-B73E-FD04B623280E}" dt="2021-03-27T04:13:59.102" v="1097" actId="1076"/>
        <pc:sldMkLst>
          <pc:docMk/>
          <pc:sldMk cId="4087769097" sldId="288"/>
        </pc:sldMkLst>
        <pc:spChg chg="mod">
          <ac:chgData name="Danny Young" userId="cb0f4ce2-eb4f-479e-8e8f-3beb257e632f" providerId="ADAL" clId="{0EC62AFA-18F3-4D10-B73E-FD04B623280E}" dt="2021-03-27T04:05:58.978" v="4" actId="27636"/>
          <ac:spMkLst>
            <pc:docMk/>
            <pc:sldMk cId="4087769097" sldId="288"/>
            <ac:spMk id="2" creationId="{00000000-0000-0000-0000-000000000000}"/>
          </ac:spMkLst>
        </pc:spChg>
        <pc:spChg chg="mod">
          <ac:chgData name="Danny Young" userId="cb0f4ce2-eb4f-479e-8e8f-3beb257e632f" providerId="ADAL" clId="{0EC62AFA-18F3-4D10-B73E-FD04B623280E}" dt="2021-03-27T04:12:25.149" v="1075" actId="1076"/>
          <ac:spMkLst>
            <pc:docMk/>
            <pc:sldMk cId="4087769097" sldId="288"/>
            <ac:spMk id="10" creationId="{00000000-0000-0000-0000-000000000000}"/>
          </ac:spMkLst>
        </pc:spChg>
        <pc:spChg chg="mod">
          <ac:chgData name="Danny Young" userId="cb0f4ce2-eb4f-479e-8e8f-3beb257e632f" providerId="ADAL" clId="{0EC62AFA-18F3-4D10-B73E-FD04B623280E}" dt="2021-03-27T04:12:10.780" v="1072" actId="207"/>
          <ac:spMkLst>
            <pc:docMk/>
            <pc:sldMk cId="4087769097" sldId="288"/>
            <ac:spMk id="5146" creationId="{00000000-0000-0000-0000-000000000000}"/>
          </ac:spMkLst>
        </pc:spChg>
        <pc:spChg chg="mod">
          <ac:chgData name="Danny Young" userId="cb0f4ce2-eb4f-479e-8e8f-3beb257e632f" providerId="ADAL" clId="{0EC62AFA-18F3-4D10-B73E-FD04B623280E}" dt="2021-03-27T04:13:45.180" v="1092" actId="1076"/>
          <ac:spMkLst>
            <pc:docMk/>
            <pc:sldMk cId="4087769097" sldId="288"/>
            <ac:spMk id="5149" creationId="{00000000-0000-0000-0000-000000000000}"/>
          </ac:spMkLst>
        </pc:spChg>
        <pc:spChg chg="mod">
          <ac:chgData name="Danny Young" userId="cb0f4ce2-eb4f-479e-8e8f-3beb257e632f" providerId="ADAL" clId="{0EC62AFA-18F3-4D10-B73E-FD04B623280E}" dt="2021-03-27T04:13:59.102" v="1097" actId="1076"/>
          <ac:spMkLst>
            <pc:docMk/>
            <pc:sldMk cId="4087769097" sldId="288"/>
            <ac:spMk id="5150" creationId="{00000000-0000-0000-0000-000000000000}"/>
          </ac:spMkLst>
        </pc:spChg>
        <pc:graphicFrameChg chg="mod">
          <ac:chgData name="Danny Young" userId="cb0f4ce2-eb4f-479e-8e8f-3beb257e632f" providerId="ADAL" clId="{0EC62AFA-18F3-4D10-B73E-FD04B623280E}" dt="2021-03-27T04:11:33.942" v="1064" actId="1076"/>
          <ac:graphicFrameMkLst>
            <pc:docMk/>
            <pc:sldMk cId="4087769097" sldId="288"/>
            <ac:graphicFrameMk id="5122" creationId="{00000000-0000-0000-0000-000000000000}"/>
          </ac:graphicFrameMkLst>
        </pc:graphicFrameChg>
        <pc:graphicFrameChg chg="mod">
          <ac:chgData name="Danny Young" userId="cb0f4ce2-eb4f-479e-8e8f-3beb257e632f" providerId="ADAL" clId="{0EC62AFA-18F3-4D10-B73E-FD04B623280E}" dt="2021-03-27T04:12:25.149" v="1075" actId="1076"/>
          <ac:graphicFrameMkLst>
            <pc:docMk/>
            <pc:sldMk cId="4087769097" sldId="288"/>
            <ac:graphicFrameMk id="5123" creationId="{00000000-0000-0000-0000-000000000000}"/>
          </ac:graphicFrameMkLst>
        </pc:graphicFrameChg>
        <pc:graphicFrameChg chg="mod">
          <ac:chgData name="Danny Young" userId="cb0f4ce2-eb4f-479e-8e8f-3beb257e632f" providerId="ADAL" clId="{0EC62AFA-18F3-4D10-B73E-FD04B623280E}" dt="2021-03-27T04:11:44.228" v="1067" actId="14100"/>
          <ac:graphicFrameMkLst>
            <pc:docMk/>
            <pc:sldMk cId="4087769097" sldId="288"/>
            <ac:graphicFrameMk id="5124" creationId="{00000000-0000-0000-0000-000000000000}"/>
          </ac:graphicFrameMkLst>
        </pc:graphicFrameChg>
        <pc:graphicFrameChg chg="mod">
          <ac:chgData name="Danny Young" userId="cb0f4ce2-eb4f-479e-8e8f-3beb257e632f" providerId="ADAL" clId="{0EC62AFA-18F3-4D10-B73E-FD04B623280E}" dt="2021-03-27T04:12:25.149" v="1075" actId="1076"/>
          <ac:graphicFrameMkLst>
            <pc:docMk/>
            <pc:sldMk cId="4087769097" sldId="288"/>
            <ac:graphicFrameMk id="5125" creationId="{00000000-0000-0000-0000-000000000000}"/>
          </ac:graphicFrameMkLst>
        </pc:graphicFrameChg>
        <pc:graphicFrameChg chg="mod">
          <ac:chgData name="Danny Young" userId="cb0f4ce2-eb4f-479e-8e8f-3beb257e632f" providerId="ADAL" clId="{0EC62AFA-18F3-4D10-B73E-FD04B623280E}" dt="2021-03-27T04:11:44.228" v="1067" actId="14100"/>
          <ac:graphicFrameMkLst>
            <pc:docMk/>
            <pc:sldMk cId="4087769097" sldId="288"/>
            <ac:graphicFrameMk id="5126" creationId="{00000000-0000-0000-0000-000000000000}"/>
          </ac:graphicFrameMkLst>
        </pc:graphicFrameChg>
        <pc:graphicFrameChg chg="mod">
          <ac:chgData name="Danny Young" userId="cb0f4ce2-eb4f-479e-8e8f-3beb257e632f" providerId="ADAL" clId="{0EC62AFA-18F3-4D10-B73E-FD04B623280E}" dt="2021-03-27T04:11:44.228" v="1067" actId="14100"/>
          <ac:graphicFrameMkLst>
            <pc:docMk/>
            <pc:sldMk cId="4087769097" sldId="288"/>
            <ac:graphicFrameMk id="5127" creationId="{00000000-0000-0000-0000-000000000000}"/>
          </ac:graphicFrameMkLst>
        </pc:graphicFrameChg>
        <pc:graphicFrameChg chg="mod">
          <ac:chgData name="Danny Young" userId="cb0f4ce2-eb4f-479e-8e8f-3beb257e632f" providerId="ADAL" clId="{0EC62AFA-18F3-4D10-B73E-FD04B623280E}" dt="2021-03-27T04:11:44.228" v="1067" actId="14100"/>
          <ac:graphicFrameMkLst>
            <pc:docMk/>
            <pc:sldMk cId="4087769097" sldId="288"/>
            <ac:graphicFrameMk id="5128" creationId="{00000000-0000-0000-0000-000000000000}"/>
          </ac:graphicFrameMkLst>
        </pc:graphicFrameChg>
        <pc:graphicFrameChg chg="mod">
          <ac:chgData name="Danny Young" userId="cb0f4ce2-eb4f-479e-8e8f-3beb257e632f" providerId="ADAL" clId="{0EC62AFA-18F3-4D10-B73E-FD04B623280E}" dt="2021-03-27T04:11:49.833" v="1068" actId="1076"/>
          <ac:graphicFrameMkLst>
            <pc:docMk/>
            <pc:sldMk cId="4087769097" sldId="288"/>
            <ac:graphicFrameMk id="5129" creationId="{00000000-0000-0000-0000-000000000000}"/>
          </ac:graphicFrameMkLst>
        </pc:graphicFrameChg>
        <pc:graphicFrameChg chg="mod">
          <ac:chgData name="Danny Young" userId="cb0f4ce2-eb4f-479e-8e8f-3beb257e632f" providerId="ADAL" clId="{0EC62AFA-18F3-4D10-B73E-FD04B623280E}" dt="2021-03-27T04:11:49.833" v="1068" actId="1076"/>
          <ac:graphicFrameMkLst>
            <pc:docMk/>
            <pc:sldMk cId="4087769097" sldId="288"/>
            <ac:graphicFrameMk id="5130" creationId="{00000000-0000-0000-0000-000000000000}"/>
          </ac:graphicFrameMkLst>
        </pc:graphicFrameChg>
        <pc:graphicFrameChg chg="mod">
          <ac:chgData name="Danny Young" userId="cb0f4ce2-eb4f-479e-8e8f-3beb257e632f" providerId="ADAL" clId="{0EC62AFA-18F3-4D10-B73E-FD04B623280E}" dt="2021-03-27T04:12:14.392" v="1073" actId="1076"/>
          <ac:graphicFrameMkLst>
            <pc:docMk/>
            <pc:sldMk cId="4087769097" sldId="288"/>
            <ac:graphicFrameMk id="5131" creationId="{00000000-0000-0000-0000-000000000000}"/>
          </ac:graphicFrameMkLst>
        </pc:graphicFrameChg>
        <pc:graphicFrameChg chg="mod">
          <ac:chgData name="Danny Young" userId="cb0f4ce2-eb4f-479e-8e8f-3beb257e632f" providerId="ADAL" clId="{0EC62AFA-18F3-4D10-B73E-FD04B623280E}" dt="2021-03-27T04:13:17.161" v="1085" actId="1076"/>
          <ac:graphicFrameMkLst>
            <pc:docMk/>
            <pc:sldMk cId="4087769097" sldId="288"/>
            <ac:graphicFrameMk id="5132" creationId="{00000000-0000-0000-0000-000000000000}"/>
          </ac:graphicFrameMkLst>
        </pc:graphicFrameChg>
        <pc:graphicFrameChg chg="mod">
          <ac:chgData name="Danny Young" userId="cb0f4ce2-eb4f-479e-8e8f-3beb257e632f" providerId="ADAL" clId="{0EC62AFA-18F3-4D10-B73E-FD04B623280E}" dt="2021-03-27T04:13:12.933" v="1084" actId="1076"/>
          <ac:graphicFrameMkLst>
            <pc:docMk/>
            <pc:sldMk cId="4087769097" sldId="288"/>
            <ac:graphicFrameMk id="5133" creationId="{00000000-0000-0000-0000-000000000000}"/>
          </ac:graphicFrameMkLst>
        </pc:graphicFrameChg>
        <pc:graphicFrameChg chg="mod">
          <ac:chgData name="Danny Young" userId="cb0f4ce2-eb4f-479e-8e8f-3beb257e632f" providerId="ADAL" clId="{0EC62AFA-18F3-4D10-B73E-FD04B623280E}" dt="2021-03-27T04:13:12.933" v="1084" actId="1076"/>
          <ac:graphicFrameMkLst>
            <pc:docMk/>
            <pc:sldMk cId="4087769097" sldId="288"/>
            <ac:graphicFrameMk id="5134" creationId="{00000000-0000-0000-0000-000000000000}"/>
          </ac:graphicFrameMkLst>
        </pc:graphicFrameChg>
        <pc:graphicFrameChg chg="mod">
          <ac:chgData name="Danny Young" userId="cb0f4ce2-eb4f-479e-8e8f-3beb257e632f" providerId="ADAL" clId="{0EC62AFA-18F3-4D10-B73E-FD04B623280E}" dt="2021-03-27T04:13:12.933" v="1084" actId="1076"/>
          <ac:graphicFrameMkLst>
            <pc:docMk/>
            <pc:sldMk cId="4087769097" sldId="288"/>
            <ac:graphicFrameMk id="5135" creationId="{00000000-0000-0000-0000-000000000000}"/>
          </ac:graphicFrameMkLst>
        </pc:graphicFrameChg>
        <pc:graphicFrameChg chg="mod">
          <ac:chgData name="Danny Young" userId="cb0f4ce2-eb4f-479e-8e8f-3beb257e632f" providerId="ADAL" clId="{0EC62AFA-18F3-4D10-B73E-FD04B623280E}" dt="2021-03-27T04:13:12.933" v="1084" actId="1076"/>
          <ac:graphicFrameMkLst>
            <pc:docMk/>
            <pc:sldMk cId="4087769097" sldId="288"/>
            <ac:graphicFrameMk id="5136" creationId="{00000000-0000-0000-0000-000000000000}"/>
          </ac:graphicFrameMkLst>
        </pc:graphicFrameChg>
        <pc:graphicFrameChg chg="mod">
          <ac:chgData name="Danny Young" userId="cb0f4ce2-eb4f-479e-8e8f-3beb257e632f" providerId="ADAL" clId="{0EC62AFA-18F3-4D10-B73E-FD04B623280E}" dt="2021-03-27T04:13:41.610" v="1091" actId="1076"/>
          <ac:graphicFrameMkLst>
            <pc:docMk/>
            <pc:sldMk cId="4087769097" sldId="288"/>
            <ac:graphicFrameMk id="5137" creationId="{00000000-0000-0000-0000-000000000000}"/>
          </ac:graphicFrameMkLst>
        </pc:graphicFrameChg>
        <pc:graphicFrameChg chg="mod">
          <ac:chgData name="Danny Young" userId="cb0f4ce2-eb4f-479e-8e8f-3beb257e632f" providerId="ADAL" clId="{0EC62AFA-18F3-4D10-B73E-FD04B623280E}" dt="2021-03-27T04:13:41.610" v="1091" actId="1076"/>
          <ac:graphicFrameMkLst>
            <pc:docMk/>
            <pc:sldMk cId="4087769097" sldId="288"/>
            <ac:graphicFrameMk id="5138" creationId="{00000000-0000-0000-0000-000000000000}"/>
          </ac:graphicFrameMkLst>
        </pc:graphicFrameChg>
        <pc:graphicFrameChg chg="mod">
          <ac:chgData name="Danny Young" userId="cb0f4ce2-eb4f-479e-8e8f-3beb257e632f" providerId="ADAL" clId="{0EC62AFA-18F3-4D10-B73E-FD04B623280E}" dt="2021-03-27T04:13:17.161" v="1085" actId="1076"/>
          <ac:graphicFrameMkLst>
            <pc:docMk/>
            <pc:sldMk cId="4087769097" sldId="288"/>
            <ac:graphicFrameMk id="5139" creationId="{00000000-0000-0000-0000-000000000000}"/>
          </ac:graphicFrameMkLst>
        </pc:graphicFrameChg>
        <pc:graphicFrameChg chg="mod">
          <ac:chgData name="Danny Young" userId="cb0f4ce2-eb4f-479e-8e8f-3beb257e632f" providerId="ADAL" clId="{0EC62AFA-18F3-4D10-B73E-FD04B623280E}" dt="2021-03-27T04:13:59.102" v="1097" actId="1076"/>
          <ac:graphicFrameMkLst>
            <pc:docMk/>
            <pc:sldMk cId="4087769097" sldId="288"/>
            <ac:graphicFrameMk id="5140" creationId="{00000000-0000-0000-0000-000000000000}"/>
          </ac:graphicFrameMkLst>
        </pc:graphicFrameChg>
        <pc:graphicFrameChg chg="mod">
          <ac:chgData name="Danny Young" userId="cb0f4ce2-eb4f-479e-8e8f-3beb257e632f" providerId="ADAL" clId="{0EC62AFA-18F3-4D10-B73E-FD04B623280E}" dt="2021-03-27T04:13:59.102" v="1097" actId="1076"/>
          <ac:graphicFrameMkLst>
            <pc:docMk/>
            <pc:sldMk cId="4087769097" sldId="288"/>
            <ac:graphicFrameMk id="5141" creationId="{00000000-0000-0000-0000-000000000000}"/>
          </ac:graphicFrameMkLst>
        </pc:graphicFrameChg>
        <pc:cxnChg chg="add mod">
          <ac:chgData name="Danny Young" userId="cb0f4ce2-eb4f-479e-8e8f-3beb257e632f" providerId="ADAL" clId="{0EC62AFA-18F3-4D10-B73E-FD04B623280E}" dt="2021-03-27T04:12:47.097" v="1079" actId="1076"/>
          <ac:cxnSpMkLst>
            <pc:docMk/>
            <pc:sldMk cId="4087769097" sldId="288"/>
            <ac:cxnSpMk id="4" creationId="{D5CDC9DC-8298-407C-BC88-B8DBD20262C1}"/>
          </ac:cxnSpMkLst>
        </pc:cxnChg>
        <pc:cxnChg chg="add mod">
          <ac:chgData name="Danny Young" userId="cb0f4ce2-eb4f-479e-8e8f-3beb257e632f" providerId="ADAL" clId="{0EC62AFA-18F3-4D10-B73E-FD04B623280E}" dt="2021-03-27T04:13:22.526" v="1087" actId="1076"/>
          <ac:cxnSpMkLst>
            <pc:docMk/>
            <pc:sldMk cId="4087769097" sldId="288"/>
            <ac:cxnSpMk id="29" creationId="{3C63497E-8001-4F3B-BFAE-2FAE655EA068}"/>
          </ac:cxnSpMkLst>
        </pc:cxnChg>
      </pc:sldChg>
      <pc:sldChg chg="del">
        <pc:chgData name="Danny Young" userId="cb0f4ce2-eb4f-479e-8e8f-3beb257e632f" providerId="ADAL" clId="{0EC62AFA-18F3-4D10-B73E-FD04B623280E}" dt="2021-03-27T04:15:29.391" v="1120" actId="47"/>
        <pc:sldMkLst>
          <pc:docMk/>
          <pc:sldMk cId="0" sldId="289"/>
        </pc:sldMkLst>
      </pc:sldChg>
      <pc:sldChg chg="del">
        <pc:chgData name="Danny Young" userId="cb0f4ce2-eb4f-479e-8e8f-3beb257e632f" providerId="ADAL" clId="{0EC62AFA-18F3-4D10-B73E-FD04B623280E}" dt="2021-03-27T04:15:37.010" v="1121" actId="47"/>
        <pc:sldMkLst>
          <pc:docMk/>
          <pc:sldMk cId="670056085" sldId="291"/>
        </pc:sldMkLst>
      </pc:sldChg>
      <pc:sldChg chg="modSp new mod modAnim">
        <pc:chgData name="Danny Young" userId="cb0f4ce2-eb4f-479e-8e8f-3beb257e632f" providerId="ADAL" clId="{0EC62AFA-18F3-4D10-B73E-FD04B623280E}" dt="2021-03-27T04:16:07.333" v="1131"/>
        <pc:sldMkLst>
          <pc:docMk/>
          <pc:sldMk cId="2875865955" sldId="292"/>
        </pc:sldMkLst>
        <pc:spChg chg="mod">
          <ac:chgData name="Danny Young" userId="cb0f4ce2-eb4f-479e-8e8f-3beb257e632f" providerId="ADAL" clId="{0EC62AFA-18F3-4D10-B73E-FD04B623280E}" dt="2021-03-27T04:06:34.754" v="59" actId="27636"/>
          <ac:spMkLst>
            <pc:docMk/>
            <pc:sldMk cId="2875865955" sldId="292"/>
            <ac:spMk id="2" creationId="{9A45D1F6-8ABB-4AAE-A0F7-C8BB7D98ED8D}"/>
          </ac:spMkLst>
        </pc:spChg>
        <pc:spChg chg="mod">
          <ac:chgData name="Danny Young" userId="cb0f4ce2-eb4f-479e-8e8f-3beb257e632f" providerId="ADAL" clId="{0EC62AFA-18F3-4D10-B73E-FD04B623280E}" dt="2021-03-27T04:10:06.852" v="960" actId="20577"/>
          <ac:spMkLst>
            <pc:docMk/>
            <pc:sldMk cId="2875865955" sldId="292"/>
            <ac:spMk id="3" creationId="{99AD62FB-2F27-465C-9B29-F0A282CB924A}"/>
          </ac:spMkLst>
        </pc:spChg>
      </pc:sldChg>
      <pc:sldChg chg="addSp delSp modSp new mod">
        <pc:chgData name="Danny Young" userId="cb0f4ce2-eb4f-479e-8e8f-3beb257e632f" providerId="ADAL" clId="{0EC62AFA-18F3-4D10-B73E-FD04B623280E}" dt="2021-03-27T04:15:52.481" v="1129" actId="1076"/>
        <pc:sldMkLst>
          <pc:docMk/>
          <pc:sldMk cId="2318431973" sldId="293"/>
        </pc:sldMkLst>
        <pc:spChg chg="del">
          <ac:chgData name="Danny Young" userId="cb0f4ce2-eb4f-479e-8e8f-3beb257e632f" providerId="ADAL" clId="{0EC62AFA-18F3-4D10-B73E-FD04B623280E}" dt="2021-03-27T04:10:32.843" v="1040" actId="478"/>
          <ac:spMkLst>
            <pc:docMk/>
            <pc:sldMk cId="2318431973" sldId="293"/>
            <ac:spMk id="2" creationId="{5047023C-0E8D-4D20-B499-61A527E9ED5D}"/>
          </ac:spMkLst>
        </pc:spChg>
        <pc:spChg chg="mod">
          <ac:chgData name="Danny Young" userId="cb0f4ce2-eb4f-479e-8e8f-3beb257e632f" providerId="ADAL" clId="{0EC62AFA-18F3-4D10-B73E-FD04B623280E}" dt="2021-03-27T04:10:36.446" v="1041" actId="1076"/>
          <ac:spMkLst>
            <pc:docMk/>
            <pc:sldMk cId="2318431973" sldId="293"/>
            <ac:spMk id="3" creationId="{C85D2F4E-8E32-45EB-A3AA-92D2D99DE733}"/>
          </ac:spMkLst>
        </pc:spChg>
        <pc:graphicFrameChg chg="add mod">
          <ac:chgData name="Danny Young" userId="cb0f4ce2-eb4f-479e-8e8f-3beb257e632f" providerId="ADAL" clId="{0EC62AFA-18F3-4D10-B73E-FD04B623280E}" dt="2021-03-27T04:10:44.187" v="1043" actId="1076"/>
          <ac:graphicFrameMkLst>
            <pc:docMk/>
            <pc:sldMk cId="2318431973" sldId="293"/>
            <ac:graphicFrameMk id="4" creationId="{018212F3-31D0-426E-89DF-DD696E888BB7}"/>
          </ac:graphicFrameMkLst>
        </pc:graphicFrameChg>
        <pc:graphicFrameChg chg="add mod">
          <ac:chgData name="Danny Young" userId="cb0f4ce2-eb4f-479e-8e8f-3beb257e632f" providerId="ADAL" clId="{0EC62AFA-18F3-4D10-B73E-FD04B623280E}" dt="2021-03-27T04:10:46.692" v="1044" actId="1076"/>
          <ac:graphicFrameMkLst>
            <pc:docMk/>
            <pc:sldMk cId="2318431973" sldId="293"/>
            <ac:graphicFrameMk id="5" creationId="{D77025E2-112B-4F38-931E-B23FD507D511}"/>
          </ac:graphicFrameMkLst>
        </pc:graphicFrameChg>
        <pc:graphicFrameChg chg="add mod">
          <ac:chgData name="Danny Young" userId="cb0f4ce2-eb4f-479e-8e8f-3beb257e632f" providerId="ADAL" clId="{0EC62AFA-18F3-4D10-B73E-FD04B623280E}" dt="2021-03-27T04:11:04.973" v="1051" actId="1076"/>
          <ac:graphicFrameMkLst>
            <pc:docMk/>
            <pc:sldMk cId="2318431973" sldId="293"/>
            <ac:graphicFrameMk id="6" creationId="{3057D2CC-BF75-41E1-82B9-6C773ED0A9B0}"/>
          </ac:graphicFrameMkLst>
        </pc:graphicFrameChg>
        <pc:graphicFrameChg chg="add mod">
          <ac:chgData name="Danny Young" userId="cb0f4ce2-eb4f-479e-8e8f-3beb257e632f" providerId="ADAL" clId="{0EC62AFA-18F3-4D10-B73E-FD04B623280E}" dt="2021-03-27T04:15:44.871" v="1124" actId="1076"/>
          <ac:graphicFrameMkLst>
            <pc:docMk/>
            <pc:sldMk cId="2318431973" sldId="293"/>
            <ac:graphicFrameMk id="7" creationId="{05D5747A-84E7-420E-8267-BC3402541D40}"/>
          </ac:graphicFrameMkLst>
        </pc:graphicFrameChg>
        <pc:graphicFrameChg chg="add mod">
          <ac:chgData name="Danny Young" userId="cb0f4ce2-eb4f-479e-8e8f-3beb257e632f" providerId="ADAL" clId="{0EC62AFA-18F3-4D10-B73E-FD04B623280E}" dt="2021-03-27T04:15:46.516" v="1125" actId="1076"/>
          <ac:graphicFrameMkLst>
            <pc:docMk/>
            <pc:sldMk cId="2318431973" sldId="293"/>
            <ac:graphicFrameMk id="8" creationId="{481F2BB4-9BAC-4D7F-8C36-67CBDD45AEC7}"/>
          </ac:graphicFrameMkLst>
        </pc:graphicFrameChg>
        <pc:graphicFrameChg chg="add mod">
          <ac:chgData name="Danny Young" userId="cb0f4ce2-eb4f-479e-8e8f-3beb257e632f" providerId="ADAL" clId="{0EC62AFA-18F3-4D10-B73E-FD04B623280E}" dt="2021-03-27T04:15:50.769" v="1128" actId="1076"/>
          <ac:graphicFrameMkLst>
            <pc:docMk/>
            <pc:sldMk cId="2318431973" sldId="293"/>
            <ac:graphicFrameMk id="9" creationId="{71EB658C-5815-47A7-8E51-60CA061896C4}"/>
          </ac:graphicFrameMkLst>
        </pc:graphicFrameChg>
        <pc:graphicFrameChg chg="add mod">
          <ac:chgData name="Danny Young" userId="cb0f4ce2-eb4f-479e-8e8f-3beb257e632f" providerId="ADAL" clId="{0EC62AFA-18F3-4D10-B73E-FD04B623280E}" dt="2021-03-27T04:15:52.481" v="1129" actId="1076"/>
          <ac:graphicFrameMkLst>
            <pc:docMk/>
            <pc:sldMk cId="2318431973" sldId="293"/>
            <ac:graphicFrameMk id="10" creationId="{A8D63FC0-9416-4E50-B275-63815D03EB8D}"/>
          </ac:graphicFrameMkLst>
        </pc:graphicFrameChg>
      </pc:sldChg>
    </pc:docChg>
  </pc:docChgLst>
  <pc:docChgLst>
    <pc:chgData name="Danny Young" userId="cb0f4ce2-eb4f-479e-8e8f-3beb257e632f" providerId="ADAL" clId="{CA02F527-E73B-496A-B44E-F8D72FC4A93F}"/>
    <pc:docChg chg="delSld modSld sldOrd">
      <pc:chgData name="Danny Young" userId="cb0f4ce2-eb4f-479e-8e8f-3beb257e632f" providerId="ADAL" clId="{CA02F527-E73B-496A-B44E-F8D72FC4A93F}" dt="2020-05-20T21:47:14.408" v="8"/>
      <pc:docMkLst>
        <pc:docMk/>
      </pc:docMkLst>
      <pc:sldChg chg="modAnim">
        <pc:chgData name="Danny Young" userId="cb0f4ce2-eb4f-479e-8e8f-3beb257e632f" providerId="ADAL" clId="{CA02F527-E73B-496A-B44E-F8D72FC4A93F}" dt="2020-05-20T21:47:14.408" v="8"/>
        <pc:sldMkLst>
          <pc:docMk/>
          <pc:sldMk cId="0" sldId="287"/>
        </pc:sldMkLst>
      </pc:sldChg>
      <pc:sldChg chg="del">
        <pc:chgData name="Danny Young" userId="cb0f4ce2-eb4f-479e-8e8f-3beb257e632f" providerId="ADAL" clId="{CA02F527-E73B-496A-B44E-F8D72FC4A93F}" dt="2020-05-20T16:53:46.242" v="0" actId="47"/>
        <pc:sldMkLst>
          <pc:docMk/>
          <pc:sldMk cId="0" sldId="290"/>
        </pc:sldMkLst>
      </pc:sldChg>
      <pc:sldChg chg="ord">
        <pc:chgData name="Danny Young" userId="cb0f4ce2-eb4f-479e-8e8f-3beb257e632f" providerId="ADAL" clId="{CA02F527-E73B-496A-B44E-F8D72FC4A93F}" dt="2020-05-20T21:46:34.298" v="2"/>
        <pc:sldMkLst>
          <pc:docMk/>
          <pc:sldMk cId="670056085"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0F117D-CB4E-4806-ABD1-E91483B5A7F6}" type="datetimeFigureOut">
              <a:rPr lang="en-CA" smtClean="0"/>
              <a:pPr/>
              <a:t>2021-03-26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5AF2F2-44E8-4136-B398-19AAB1EB791B}" type="slidenum">
              <a:rPr lang="en-CA" smtClean="0"/>
              <a:pPr/>
              <a:t>‹#›</a:t>
            </a:fld>
            <a:endParaRPr lang="en-CA"/>
          </a:p>
        </p:txBody>
      </p:sp>
    </p:spTree>
    <p:extLst>
      <p:ext uri="{BB962C8B-B14F-4D97-AF65-F5344CB8AC3E}">
        <p14:creationId xmlns:p14="http://schemas.microsoft.com/office/powerpoint/2010/main" val="2604290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1</a:t>
            </a:fld>
            <a:endParaRPr lang="en-CA"/>
          </a:p>
        </p:txBody>
      </p:sp>
    </p:spTree>
    <p:extLst>
      <p:ext uri="{BB962C8B-B14F-4D97-AF65-F5344CB8AC3E}">
        <p14:creationId xmlns:p14="http://schemas.microsoft.com/office/powerpoint/2010/main" val="3292911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12</a:t>
            </a:fld>
            <a:endParaRPr lang="en-CA"/>
          </a:p>
        </p:txBody>
      </p:sp>
    </p:spTree>
    <p:extLst>
      <p:ext uri="{BB962C8B-B14F-4D97-AF65-F5344CB8AC3E}">
        <p14:creationId xmlns:p14="http://schemas.microsoft.com/office/powerpoint/2010/main" val="635842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13</a:t>
            </a:fld>
            <a:endParaRPr lang="en-CA"/>
          </a:p>
        </p:txBody>
      </p:sp>
    </p:spTree>
    <p:extLst>
      <p:ext uri="{BB962C8B-B14F-4D97-AF65-F5344CB8AC3E}">
        <p14:creationId xmlns:p14="http://schemas.microsoft.com/office/powerpoint/2010/main" val="1777567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2</a:t>
            </a:fld>
            <a:endParaRPr lang="en-CA"/>
          </a:p>
        </p:txBody>
      </p:sp>
    </p:spTree>
    <p:extLst>
      <p:ext uri="{BB962C8B-B14F-4D97-AF65-F5344CB8AC3E}">
        <p14:creationId xmlns:p14="http://schemas.microsoft.com/office/powerpoint/2010/main" val="2594810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3</a:t>
            </a:fld>
            <a:endParaRPr lang="en-CA"/>
          </a:p>
        </p:txBody>
      </p:sp>
    </p:spTree>
    <p:extLst>
      <p:ext uri="{BB962C8B-B14F-4D97-AF65-F5344CB8AC3E}">
        <p14:creationId xmlns:p14="http://schemas.microsoft.com/office/powerpoint/2010/main" val="2962246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74E7990-2B31-4A78-818E-849DDEBEF5C0}" type="slidenum">
              <a:rPr lang="en-CA" smtClean="0"/>
              <a:t>5</a:t>
            </a:fld>
            <a:endParaRPr lang="en-CA"/>
          </a:p>
        </p:txBody>
      </p:sp>
    </p:spTree>
    <p:extLst>
      <p:ext uri="{BB962C8B-B14F-4D97-AF65-F5344CB8AC3E}">
        <p14:creationId xmlns:p14="http://schemas.microsoft.com/office/powerpoint/2010/main" val="3867061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7</a:t>
            </a:fld>
            <a:endParaRPr lang="en-CA"/>
          </a:p>
        </p:txBody>
      </p:sp>
    </p:spTree>
    <p:extLst>
      <p:ext uri="{BB962C8B-B14F-4D97-AF65-F5344CB8AC3E}">
        <p14:creationId xmlns:p14="http://schemas.microsoft.com/office/powerpoint/2010/main" val="2167962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CA"/>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2288FA-48A9-4CF5-905A-D4F389E9C80E}" type="slidenum">
              <a:rPr lang="en-CA"/>
              <a:pPr eaLnBrk="1" hangingPunct="1"/>
              <a:t>8</a:t>
            </a:fld>
            <a:endParaRPr lang="en-CA"/>
          </a:p>
        </p:txBody>
      </p:sp>
    </p:spTree>
    <p:extLst>
      <p:ext uri="{BB962C8B-B14F-4D97-AF65-F5344CB8AC3E}">
        <p14:creationId xmlns:p14="http://schemas.microsoft.com/office/powerpoint/2010/main" val="3033416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9</a:t>
            </a:fld>
            <a:endParaRPr lang="en-CA"/>
          </a:p>
        </p:txBody>
      </p:sp>
    </p:spTree>
    <p:extLst>
      <p:ext uri="{BB962C8B-B14F-4D97-AF65-F5344CB8AC3E}">
        <p14:creationId xmlns:p14="http://schemas.microsoft.com/office/powerpoint/2010/main" val="3880187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10</a:t>
            </a:fld>
            <a:endParaRPr lang="en-CA"/>
          </a:p>
        </p:txBody>
      </p:sp>
    </p:spTree>
    <p:extLst>
      <p:ext uri="{BB962C8B-B14F-4D97-AF65-F5344CB8AC3E}">
        <p14:creationId xmlns:p14="http://schemas.microsoft.com/office/powerpoint/2010/main" val="1309945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B5AF2F2-44E8-4136-B398-19AAB1EB791B}" type="slidenum">
              <a:rPr lang="en-CA" smtClean="0"/>
              <a:pPr/>
              <a:t>11</a:t>
            </a:fld>
            <a:endParaRPr lang="en-CA"/>
          </a:p>
        </p:txBody>
      </p:sp>
    </p:spTree>
    <p:extLst>
      <p:ext uri="{BB962C8B-B14F-4D97-AF65-F5344CB8AC3E}">
        <p14:creationId xmlns:p14="http://schemas.microsoft.com/office/powerpoint/2010/main" val="3111601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CCEA781D-6122-4F7C-B48C-3D792F43CA20}" type="datetimeFigureOut">
              <a:rPr lang="en-CA" smtClean="0"/>
              <a:pPr/>
              <a:t>2021-03-26</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856919C4-9FC1-4171-9050-1A5F9E0DE90B}"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CEA781D-6122-4F7C-B48C-3D792F43CA20}" type="datetimeFigureOut">
              <a:rPr lang="en-CA" smtClean="0"/>
              <a:pPr/>
              <a:t>2021-03-26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CEA781D-6122-4F7C-B48C-3D792F43CA20}" type="datetimeFigureOut">
              <a:rPr lang="en-CA" smtClean="0"/>
              <a:pPr/>
              <a:t>2021-03-26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CCEA781D-6122-4F7C-B48C-3D792F43CA20}" type="datetimeFigureOut">
              <a:rPr lang="en-CA" smtClean="0"/>
              <a:pPr/>
              <a:t>2021-03-26</a:t>
            </a:fld>
            <a:endParaRPr lang="en-CA"/>
          </a:p>
        </p:txBody>
      </p:sp>
      <p:sp>
        <p:nvSpPr>
          <p:cNvPr id="9" name="Slide Number Placeholder 8"/>
          <p:cNvSpPr>
            <a:spLocks noGrp="1"/>
          </p:cNvSpPr>
          <p:nvPr>
            <p:ph type="sldNum" sz="quarter" idx="15"/>
          </p:nvPr>
        </p:nvSpPr>
        <p:spPr/>
        <p:txBody>
          <a:bodyPr rtlCol="0"/>
          <a:lstStyle/>
          <a:p>
            <a:fld id="{856919C4-9FC1-4171-9050-1A5F9E0DE90B}"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CEA781D-6122-4F7C-B48C-3D792F43CA20}" type="datetimeFigureOut">
              <a:rPr lang="en-CA" smtClean="0"/>
              <a:pPr/>
              <a:t>2021-03-26</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856919C4-9FC1-4171-9050-1A5F9E0DE90B}"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CEA781D-6122-4F7C-B48C-3D792F43CA20}" type="datetimeFigureOut">
              <a:rPr lang="en-CA" smtClean="0"/>
              <a:pPr/>
              <a:t>2021-03-26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56919C4-9FC1-4171-9050-1A5F9E0DE90B}"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CCEA781D-6122-4F7C-B48C-3D792F43CA20}" type="datetimeFigureOut">
              <a:rPr lang="en-CA" smtClean="0"/>
              <a:pPr/>
              <a:t>2021-03-26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56919C4-9FC1-4171-9050-1A5F9E0DE90B}"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CCEA781D-6122-4F7C-B48C-3D792F43CA20}" type="datetimeFigureOut">
              <a:rPr lang="en-CA" smtClean="0"/>
              <a:pPr/>
              <a:t>2021-03-26</a:t>
            </a:fld>
            <a:endParaRPr lang="en-CA"/>
          </a:p>
        </p:txBody>
      </p:sp>
      <p:sp>
        <p:nvSpPr>
          <p:cNvPr id="7" name="Slide Number Placeholder 6"/>
          <p:cNvSpPr>
            <a:spLocks noGrp="1"/>
          </p:cNvSpPr>
          <p:nvPr>
            <p:ph type="sldNum" sz="quarter" idx="11"/>
          </p:nvPr>
        </p:nvSpPr>
        <p:spPr/>
        <p:txBody>
          <a:bodyPr rtlCol="0"/>
          <a:lstStyle/>
          <a:p>
            <a:fld id="{856919C4-9FC1-4171-9050-1A5F9E0DE90B}"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EA781D-6122-4F7C-B48C-3D792F43CA20}" type="datetimeFigureOut">
              <a:rPr lang="en-CA" smtClean="0"/>
              <a:pPr/>
              <a:t>2021-03-26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56919C4-9FC1-4171-9050-1A5F9E0DE90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CCEA781D-6122-4F7C-B48C-3D792F43CA20}" type="datetimeFigureOut">
              <a:rPr lang="en-CA" smtClean="0"/>
              <a:pPr/>
              <a:t>2021-03-26</a:t>
            </a:fld>
            <a:endParaRPr lang="en-CA"/>
          </a:p>
        </p:txBody>
      </p:sp>
      <p:sp>
        <p:nvSpPr>
          <p:cNvPr id="22" name="Slide Number Placeholder 21"/>
          <p:cNvSpPr>
            <a:spLocks noGrp="1"/>
          </p:cNvSpPr>
          <p:nvPr>
            <p:ph type="sldNum" sz="quarter" idx="15"/>
          </p:nvPr>
        </p:nvSpPr>
        <p:spPr/>
        <p:txBody>
          <a:bodyPr rtlCol="0"/>
          <a:lstStyle/>
          <a:p>
            <a:fld id="{856919C4-9FC1-4171-9050-1A5F9E0DE90B}"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CEA781D-6122-4F7C-B48C-3D792F43CA20}" type="datetimeFigureOut">
              <a:rPr lang="en-CA" smtClean="0"/>
              <a:pPr/>
              <a:t>2021-03-26</a:t>
            </a:fld>
            <a:endParaRPr lang="en-CA"/>
          </a:p>
        </p:txBody>
      </p:sp>
      <p:sp>
        <p:nvSpPr>
          <p:cNvPr id="18" name="Slide Number Placeholder 17"/>
          <p:cNvSpPr>
            <a:spLocks noGrp="1"/>
          </p:cNvSpPr>
          <p:nvPr>
            <p:ph type="sldNum" sz="quarter" idx="11"/>
          </p:nvPr>
        </p:nvSpPr>
        <p:spPr/>
        <p:txBody>
          <a:bodyPr rtlCol="0"/>
          <a:lstStyle/>
          <a:p>
            <a:fld id="{856919C4-9FC1-4171-9050-1A5F9E0DE90B}"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CEA781D-6122-4F7C-B48C-3D792F43CA20}" type="datetimeFigureOut">
              <a:rPr lang="en-CA" smtClean="0"/>
              <a:pPr/>
              <a:t>2021-03-26</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56919C4-9FC1-4171-9050-1A5F9E0DE90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8.bin"/><Relationship Id="rId18" Type="http://schemas.openxmlformats.org/officeDocument/2006/relationships/image" Target="../media/image79.wmf"/><Relationship Id="rId26" Type="http://schemas.openxmlformats.org/officeDocument/2006/relationships/image" Target="../media/image83.wmf"/><Relationship Id="rId3" Type="http://schemas.openxmlformats.org/officeDocument/2006/relationships/oleObject" Target="../embeddings/oleObject73.bin"/><Relationship Id="rId21" Type="http://schemas.openxmlformats.org/officeDocument/2006/relationships/oleObject" Target="../embeddings/oleObject82.bin"/><Relationship Id="rId34" Type="http://schemas.openxmlformats.org/officeDocument/2006/relationships/image" Target="../media/image87.wmf"/><Relationship Id="rId7" Type="http://schemas.openxmlformats.org/officeDocument/2006/relationships/oleObject" Target="../embeddings/oleObject75.bin"/><Relationship Id="rId12" Type="http://schemas.openxmlformats.org/officeDocument/2006/relationships/image" Target="../media/image76.wmf"/><Relationship Id="rId17" Type="http://schemas.openxmlformats.org/officeDocument/2006/relationships/oleObject" Target="../embeddings/oleObject80.bin"/><Relationship Id="rId25" Type="http://schemas.openxmlformats.org/officeDocument/2006/relationships/oleObject" Target="../embeddings/oleObject84.bin"/><Relationship Id="rId33" Type="http://schemas.openxmlformats.org/officeDocument/2006/relationships/oleObject" Target="../embeddings/oleObject88.bin"/><Relationship Id="rId2" Type="http://schemas.openxmlformats.org/officeDocument/2006/relationships/notesSlide" Target="../notesSlides/notesSlide8.xml"/><Relationship Id="rId16" Type="http://schemas.openxmlformats.org/officeDocument/2006/relationships/image" Target="../media/image78.wmf"/><Relationship Id="rId20" Type="http://schemas.openxmlformats.org/officeDocument/2006/relationships/image" Target="../media/image80.wmf"/><Relationship Id="rId29" Type="http://schemas.openxmlformats.org/officeDocument/2006/relationships/oleObject" Target="../embeddings/oleObject86.bin"/><Relationship Id="rId1" Type="http://schemas.openxmlformats.org/officeDocument/2006/relationships/slideLayout" Target="../slideLayouts/slideLayout6.xml"/><Relationship Id="rId6" Type="http://schemas.openxmlformats.org/officeDocument/2006/relationships/image" Target="../media/image73.wmf"/><Relationship Id="rId11" Type="http://schemas.openxmlformats.org/officeDocument/2006/relationships/oleObject" Target="../embeddings/oleObject77.bin"/><Relationship Id="rId24" Type="http://schemas.openxmlformats.org/officeDocument/2006/relationships/image" Target="../media/image82.wmf"/><Relationship Id="rId32" Type="http://schemas.openxmlformats.org/officeDocument/2006/relationships/image" Target="../media/image86.wmf"/><Relationship Id="rId5" Type="http://schemas.openxmlformats.org/officeDocument/2006/relationships/oleObject" Target="../embeddings/oleObject74.bin"/><Relationship Id="rId15" Type="http://schemas.openxmlformats.org/officeDocument/2006/relationships/oleObject" Target="../embeddings/oleObject79.bin"/><Relationship Id="rId23" Type="http://schemas.openxmlformats.org/officeDocument/2006/relationships/oleObject" Target="../embeddings/oleObject83.bin"/><Relationship Id="rId28" Type="http://schemas.openxmlformats.org/officeDocument/2006/relationships/image" Target="../media/image84.wmf"/><Relationship Id="rId10" Type="http://schemas.openxmlformats.org/officeDocument/2006/relationships/image" Target="../media/image75.wmf"/><Relationship Id="rId19" Type="http://schemas.openxmlformats.org/officeDocument/2006/relationships/oleObject" Target="../embeddings/oleObject81.bin"/><Relationship Id="rId31" Type="http://schemas.openxmlformats.org/officeDocument/2006/relationships/oleObject" Target="../embeddings/oleObject87.bin"/><Relationship Id="rId4" Type="http://schemas.openxmlformats.org/officeDocument/2006/relationships/image" Target="../media/image72.wmf"/><Relationship Id="rId9" Type="http://schemas.openxmlformats.org/officeDocument/2006/relationships/oleObject" Target="../embeddings/oleObject76.bin"/><Relationship Id="rId14" Type="http://schemas.openxmlformats.org/officeDocument/2006/relationships/image" Target="../media/image77.wmf"/><Relationship Id="rId22" Type="http://schemas.openxmlformats.org/officeDocument/2006/relationships/image" Target="../media/image81.wmf"/><Relationship Id="rId27" Type="http://schemas.openxmlformats.org/officeDocument/2006/relationships/oleObject" Target="../embeddings/oleObject85.bin"/><Relationship Id="rId30" Type="http://schemas.openxmlformats.org/officeDocument/2006/relationships/image" Target="../media/image85.wmf"/></Relationships>
</file>

<file path=ppt/slides/_rels/slide11.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94.bin"/><Relationship Id="rId18" Type="http://schemas.openxmlformats.org/officeDocument/2006/relationships/image" Target="../media/image95.wmf"/><Relationship Id="rId26" Type="http://schemas.openxmlformats.org/officeDocument/2006/relationships/image" Target="../media/image99.wmf"/><Relationship Id="rId39" Type="http://schemas.openxmlformats.org/officeDocument/2006/relationships/image" Target="../media/image105.wmf"/><Relationship Id="rId3" Type="http://schemas.openxmlformats.org/officeDocument/2006/relationships/oleObject" Target="../embeddings/oleObject89.bin"/><Relationship Id="rId21" Type="http://schemas.openxmlformats.org/officeDocument/2006/relationships/oleObject" Target="../embeddings/oleObject98.bin"/><Relationship Id="rId34" Type="http://schemas.openxmlformats.org/officeDocument/2006/relationships/oleObject" Target="../embeddings/oleObject105.bin"/><Relationship Id="rId42" Type="http://schemas.openxmlformats.org/officeDocument/2006/relationships/oleObject" Target="../embeddings/oleObject109.bin"/><Relationship Id="rId7" Type="http://schemas.openxmlformats.org/officeDocument/2006/relationships/oleObject" Target="../embeddings/oleObject91.bin"/><Relationship Id="rId12" Type="http://schemas.openxmlformats.org/officeDocument/2006/relationships/image" Target="../media/image92.wmf"/><Relationship Id="rId17" Type="http://schemas.openxmlformats.org/officeDocument/2006/relationships/oleObject" Target="../embeddings/oleObject96.bin"/><Relationship Id="rId25" Type="http://schemas.openxmlformats.org/officeDocument/2006/relationships/oleObject" Target="../embeddings/oleObject100.bin"/><Relationship Id="rId33" Type="http://schemas.openxmlformats.org/officeDocument/2006/relationships/oleObject" Target="../embeddings/oleObject104.bin"/><Relationship Id="rId38" Type="http://schemas.openxmlformats.org/officeDocument/2006/relationships/oleObject" Target="../embeddings/oleObject107.bin"/><Relationship Id="rId2" Type="http://schemas.openxmlformats.org/officeDocument/2006/relationships/notesSlide" Target="../notesSlides/notesSlide9.xml"/><Relationship Id="rId16" Type="http://schemas.openxmlformats.org/officeDocument/2006/relationships/image" Target="../media/image94.wmf"/><Relationship Id="rId20" Type="http://schemas.openxmlformats.org/officeDocument/2006/relationships/image" Target="../media/image96.wmf"/><Relationship Id="rId29" Type="http://schemas.openxmlformats.org/officeDocument/2006/relationships/oleObject" Target="../embeddings/oleObject102.bin"/><Relationship Id="rId41" Type="http://schemas.openxmlformats.org/officeDocument/2006/relationships/image" Target="../media/image106.wmf"/><Relationship Id="rId1" Type="http://schemas.openxmlformats.org/officeDocument/2006/relationships/slideLayout" Target="../slideLayouts/slideLayout6.xml"/><Relationship Id="rId6" Type="http://schemas.openxmlformats.org/officeDocument/2006/relationships/image" Target="../media/image89.wmf"/><Relationship Id="rId11" Type="http://schemas.openxmlformats.org/officeDocument/2006/relationships/oleObject" Target="../embeddings/oleObject93.bin"/><Relationship Id="rId24" Type="http://schemas.openxmlformats.org/officeDocument/2006/relationships/image" Target="../media/image98.wmf"/><Relationship Id="rId32" Type="http://schemas.openxmlformats.org/officeDocument/2006/relationships/image" Target="../media/image102.wmf"/><Relationship Id="rId37" Type="http://schemas.openxmlformats.org/officeDocument/2006/relationships/image" Target="../media/image104.wmf"/><Relationship Id="rId40" Type="http://schemas.openxmlformats.org/officeDocument/2006/relationships/oleObject" Target="../embeddings/oleObject108.bin"/><Relationship Id="rId45" Type="http://schemas.openxmlformats.org/officeDocument/2006/relationships/image" Target="../media/image108.wmf"/><Relationship Id="rId5" Type="http://schemas.openxmlformats.org/officeDocument/2006/relationships/oleObject" Target="../embeddings/oleObject90.bin"/><Relationship Id="rId15" Type="http://schemas.openxmlformats.org/officeDocument/2006/relationships/oleObject" Target="../embeddings/oleObject95.bin"/><Relationship Id="rId23" Type="http://schemas.openxmlformats.org/officeDocument/2006/relationships/oleObject" Target="../embeddings/oleObject99.bin"/><Relationship Id="rId28" Type="http://schemas.openxmlformats.org/officeDocument/2006/relationships/image" Target="../media/image100.wmf"/><Relationship Id="rId36" Type="http://schemas.openxmlformats.org/officeDocument/2006/relationships/oleObject" Target="../embeddings/oleObject106.bin"/><Relationship Id="rId10" Type="http://schemas.openxmlformats.org/officeDocument/2006/relationships/image" Target="../media/image91.wmf"/><Relationship Id="rId19" Type="http://schemas.openxmlformats.org/officeDocument/2006/relationships/oleObject" Target="../embeddings/oleObject97.bin"/><Relationship Id="rId31" Type="http://schemas.openxmlformats.org/officeDocument/2006/relationships/oleObject" Target="../embeddings/oleObject103.bin"/><Relationship Id="rId44" Type="http://schemas.openxmlformats.org/officeDocument/2006/relationships/oleObject" Target="../embeddings/oleObject110.bin"/><Relationship Id="rId4" Type="http://schemas.openxmlformats.org/officeDocument/2006/relationships/image" Target="../media/image88.wmf"/><Relationship Id="rId9" Type="http://schemas.openxmlformats.org/officeDocument/2006/relationships/oleObject" Target="../embeddings/oleObject92.bin"/><Relationship Id="rId14" Type="http://schemas.openxmlformats.org/officeDocument/2006/relationships/image" Target="../media/image93.wmf"/><Relationship Id="rId22" Type="http://schemas.openxmlformats.org/officeDocument/2006/relationships/image" Target="../media/image97.wmf"/><Relationship Id="rId27" Type="http://schemas.openxmlformats.org/officeDocument/2006/relationships/oleObject" Target="../embeddings/oleObject101.bin"/><Relationship Id="rId30" Type="http://schemas.openxmlformats.org/officeDocument/2006/relationships/image" Target="../media/image101.wmf"/><Relationship Id="rId35" Type="http://schemas.openxmlformats.org/officeDocument/2006/relationships/image" Target="../media/image103.wmf"/><Relationship Id="rId43" Type="http://schemas.openxmlformats.org/officeDocument/2006/relationships/image" Target="../media/image107.wmf"/></Relationships>
</file>

<file path=ppt/slides/_rels/slide12.xml.rels><?xml version="1.0" encoding="UTF-8" standalone="yes"?>
<Relationships xmlns="http://schemas.openxmlformats.org/package/2006/relationships"><Relationship Id="rId8" Type="http://schemas.openxmlformats.org/officeDocument/2006/relationships/image" Target="../media/image111.wmf"/><Relationship Id="rId13" Type="http://schemas.openxmlformats.org/officeDocument/2006/relationships/oleObject" Target="../embeddings/oleObject116.bin"/><Relationship Id="rId18" Type="http://schemas.openxmlformats.org/officeDocument/2006/relationships/image" Target="../media/image116.wmf"/><Relationship Id="rId3" Type="http://schemas.openxmlformats.org/officeDocument/2006/relationships/oleObject" Target="../embeddings/oleObject111.bin"/><Relationship Id="rId21" Type="http://schemas.openxmlformats.org/officeDocument/2006/relationships/oleObject" Target="../embeddings/oleObject120.bin"/><Relationship Id="rId7" Type="http://schemas.openxmlformats.org/officeDocument/2006/relationships/oleObject" Target="../embeddings/oleObject113.bin"/><Relationship Id="rId12" Type="http://schemas.openxmlformats.org/officeDocument/2006/relationships/image" Target="../media/image113.wmf"/><Relationship Id="rId17" Type="http://schemas.openxmlformats.org/officeDocument/2006/relationships/oleObject" Target="../embeddings/oleObject118.bin"/><Relationship Id="rId2" Type="http://schemas.openxmlformats.org/officeDocument/2006/relationships/notesSlide" Target="../notesSlides/notesSlide10.xml"/><Relationship Id="rId16" Type="http://schemas.openxmlformats.org/officeDocument/2006/relationships/image" Target="../media/image115.wmf"/><Relationship Id="rId20" Type="http://schemas.openxmlformats.org/officeDocument/2006/relationships/image" Target="../media/image117.wmf"/><Relationship Id="rId1" Type="http://schemas.openxmlformats.org/officeDocument/2006/relationships/slideLayout" Target="../slideLayouts/slideLayout6.xml"/><Relationship Id="rId6" Type="http://schemas.openxmlformats.org/officeDocument/2006/relationships/image" Target="../media/image110.wmf"/><Relationship Id="rId11" Type="http://schemas.openxmlformats.org/officeDocument/2006/relationships/oleObject" Target="../embeddings/oleObject115.bin"/><Relationship Id="rId24" Type="http://schemas.openxmlformats.org/officeDocument/2006/relationships/image" Target="../media/image119.wmf"/><Relationship Id="rId5" Type="http://schemas.openxmlformats.org/officeDocument/2006/relationships/oleObject" Target="../embeddings/oleObject112.bin"/><Relationship Id="rId15" Type="http://schemas.openxmlformats.org/officeDocument/2006/relationships/oleObject" Target="../embeddings/oleObject117.bin"/><Relationship Id="rId23" Type="http://schemas.openxmlformats.org/officeDocument/2006/relationships/oleObject" Target="../embeddings/oleObject121.bin"/><Relationship Id="rId10" Type="http://schemas.openxmlformats.org/officeDocument/2006/relationships/image" Target="../media/image112.wmf"/><Relationship Id="rId19" Type="http://schemas.openxmlformats.org/officeDocument/2006/relationships/oleObject" Target="../embeddings/oleObject119.bin"/><Relationship Id="rId4" Type="http://schemas.openxmlformats.org/officeDocument/2006/relationships/image" Target="../media/image109.wmf"/><Relationship Id="rId9" Type="http://schemas.openxmlformats.org/officeDocument/2006/relationships/oleObject" Target="../embeddings/oleObject114.bin"/><Relationship Id="rId14" Type="http://schemas.openxmlformats.org/officeDocument/2006/relationships/image" Target="../media/image114.wmf"/><Relationship Id="rId22" Type="http://schemas.openxmlformats.org/officeDocument/2006/relationships/image" Target="../media/image118.wmf"/></Relationships>
</file>

<file path=ppt/slides/_rels/slide13.xml.rels><?xml version="1.0" encoding="UTF-8" standalone="yes"?>
<Relationships xmlns="http://schemas.openxmlformats.org/package/2006/relationships"><Relationship Id="rId8" Type="http://schemas.openxmlformats.org/officeDocument/2006/relationships/image" Target="../media/image122.wmf"/><Relationship Id="rId13" Type="http://schemas.openxmlformats.org/officeDocument/2006/relationships/oleObject" Target="../embeddings/oleObject127.bin"/><Relationship Id="rId18" Type="http://schemas.openxmlformats.org/officeDocument/2006/relationships/image" Target="../media/image127.wmf"/><Relationship Id="rId26" Type="http://schemas.openxmlformats.org/officeDocument/2006/relationships/image" Target="../media/image131.wmf"/><Relationship Id="rId39" Type="http://schemas.openxmlformats.org/officeDocument/2006/relationships/oleObject" Target="../embeddings/oleObject140.bin"/><Relationship Id="rId3" Type="http://schemas.openxmlformats.org/officeDocument/2006/relationships/oleObject" Target="../embeddings/oleObject122.bin"/><Relationship Id="rId21" Type="http://schemas.openxmlformats.org/officeDocument/2006/relationships/oleObject" Target="../embeddings/oleObject131.bin"/><Relationship Id="rId34" Type="http://schemas.openxmlformats.org/officeDocument/2006/relationships/image" Target="../media/image135.wmf"/><Relationship Id="rId42" Type="http://schemas.openxmlformats.org/officeDocument/2006/relationships/image" Target="../media/image139.wmf"/><Relationship Id="rId47" Type="http://schemas.openxmlformats.org/officeDocument/2006/relationships/oleObject" Target="../embeddings/oleObject144.bin"/><Relationship Id="rId7" Type="http://schemas.openxmlformats.org/officeDocument/2006/relationships/oleObject" Target="../embeddings/oleObject124.bin"/><Relationship Id="rId12" Type="http://schemas.openxmlformats.org/officeDocument/2006/relationships/image" Target="../media/image124.wmf"/><Relationship Id="rId17" Type="http://schemas.openxmlformats.org/officeDocument/2006/relationships/oleObject" Target="../embeddings/oleObject129.bin"/><Relationship Id="rId25" Type="http://schemas.openxmlformats.org/officeDocument/2006/relationships/oleObject" Target="../embeddings/oleObject133.bin"/><Relationship Id="rId33" Type="http://schemas.openxmlformats.org/officeDocument/2006/relationships/oleObject" Target="../embeddings/oleObject137.bin"/><Relationship Id="rId38" Type="http://schemas.openxmlformats.org/officeDocument/2006/relationships/image" Target="../media/image137.wmf"/><Relationship Id="rId46" Type="http://schemas.openxmlformats.org/officeDocument/2006/relationships/image" Target="../media/image141.wmf"/><Relationship Id="rId2" Type="http://schemas.openxmlformats.org/officeDocument/2006/relationships/notesSlide" Target="../notesSlides/notesSlide11.xml"/><Relationship Id="rId16" Type="http://schemas.openxmlformats.org/officeDocument/2006/relationships/image" Target="../media/image126.wmf"/><Relationship Id="rId20" Type="http://schemas.openxmlformats.org/officeDocument/2006/relationships/image" Target="../media/image128.wmf"/><Relationship Id="rId29" Type="http://schemas.openxmlformats.org/officeDocument/2006/relationships/oleObject" Target="../embeddings/oleObject135.bin"/><Relationship Id="rId41" Type="http://schemas.openxmlformats.org/officeDocument/2006/relationships/oleObject" Target="../embeddings/oleObject141.bin"/><Relationship Id="rId1" Type="http://schemas.openxmlformats.org/officeDocument/2006/relationships/slideLayout" Target="../slideLayouts/slideLayout6.xml"/><Relationship Id="rId6" Type="http://schemas.openxmlformats.org/officeDocument/2006/relationships/image" Target="../media/image121.wmf"/><Relationship Id="rId11" Type="http://schemas.openxmlformats.org/officeDocument/2006/relationships/oleObject" Target="../embeddings/oleObject126.bin"/><Relationship Id="rId24" Type="http://schemas.openxmlformats.org/officeDocument/2006/relationships/image" Target="../media/image130.wmf"/><Relationship Id="rId32" Type="http://schemas.openxmlformats.org/officeDocument/2006/relationships/image" Target="../media/image134.wmf"/><Relationship Id="rId37" Type="http://schemas.openxmlformats.org/officeDocument/2006/relationships/oleObject" Target="../embeddings/oleObject139.bin"/><Relationship Id="rId40" Type="http://schemas.openxmlformats.org/officeDocument/2006/relationships/image" Target="../media/image138.wmf"/><Relationship Id="rId45" Type="http://schemas.openxmlformats.org/officeDocument/2006/relationships/oleObject" Target="../embeddings/oleObject143.bin"/><Relationship Id="rId5" Type="http://schemas.openxmlformats.org/officeDocument/2006/relationships/oleObject" Target="../embeddings/oleObject123.bin"/><Relationship Id="rId15" Type="http://schemas.openxmlformats.org/officeDocument/2006/relationships/oleObject" Target="../embeddings/oleObject128.bin"/><Relationship Id="rId23" Type="http://schemas.openxmlformats.org/officeDocument/2006/relationships/oleObject" Target="../embeddings/oleObject132.bin"/><Relationship Id="rId28" Type="http://schemas.openxmlformats.org/officeDocument/2006/relationships/image" Target="../media/image132.wmf"/><Relationship Id="rId36" Type="http://schemas.openxmlformats.org/officeDocument/2006/relationships/image" Target="../media/image136.wmf"/><Relationship Id="rId10" Type="http://schemas.openxmlformats.org/officeDocument/2006/relationships/image" Target="../media/image123.wmf"/><Relationship Id="rId19" Type="http://schemas.openxmlformats.org/officeDocument/2006/relationships/oleObject" Target="../embeddings/oleObject130.bin"/><Relationship Id="rId31" Type="http://schemas.openxmlformats.org/officeDocument/2006/relationships/oleObject" Target="../embeddings/oleObject136.bin"/><Relationship Id="rId44" Type="http://schemas.openxmlformats.org/officeDocument/2006/relationships/image" Target="../media/image140.wmf"/><Relationship Id="rId4" Type="http://schemas.openxmlformats.org/officeDocument/2006/relationships/image" Target="../media/image120.wmf"/><Relationship Id="rId9" Type="http://schemas.openxmlformats.org/officeDocument/2006/relationships/oleObject" Target="../embeddings/oleObject125.bin"/><Relationship Id="rId14" Type="http://schemas.openxmlformats.org/officeDocument/2006/relationships/image" Target="../media/image125.wmf"/><Relationship Id="rId22" Type="http://schemas.openxmlformats.org/officeDocument/2006/relationships/image" Target="../media/image129.wmf"/><Relationship Id="rId27" Type="http://schemas.openxmlformats.org/officeDocument/2006/relationships/oleObject" Target="../embeddings/oleObject134.bin"/><Relationship Id="rId30" Type="http://schemas.openxmlformats.org/officeDocument/2006/relationships/image" Target="../media/image133.wmf"/><Relationship Id="rId35" Type="http://schemas.openxmlformats.org/officeDocument/2006/relationships/oleObject" Target="../embeddings/oleObject138.bin"/><Relationship Id="rId43" Type="http://schemas.openxmlformats.org/officeDocument/2006/relationships/oleObject" Target="../embeddings/oleObject142.bin"/><Relationship Id="rId48" Type="http://schemas.openxmlformats.org/officeDocument/2006/relationships/image" Target="../media/image142.wmf"/></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notesSlide" Target="../notesSlides/notesSlide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3.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26" Type="http://schemas.openxmlformats.org/officeDocument/2006/relationships/image" Target="../media/image22.wmf"/><Relationship Id="rId3" Type="http://schemas.openxmlformats.org/officeDocument/2006/relationships/oleObject" Target="../embeddings/oleObject10.bin"/><Relationship Id="rId21" Type="http://schemas.openxmlformats.org/officeDocument/2006/relationships/oleObject" Target="../embeddings/oleObject19.bin"/><Relationship Id="rId34" Type="http://schemas.openxmlformats.org/officeDocument/2006/relationships/image" Target="../media/image26.wmf"/><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5" Type="http://schemas.openxmlformats.org/officeDocument/2006/relationships/oleObject" Target="../embeddings/oleObject21.bin"/><Relationship Id="rId33" Type="http://schemas.openxmlformats.org/officeDocument/2006/relationships/oleObject" Target="../embeddings/oleObject25.bin"/><Relationship Id="rId2" Type="http://schemas.openxmlformats.org/officeDocument/2006/relationships/notesSlide" Target="../notesSlides/notesSlide3.xml"/><Relationship Id="rId16" Type="http://schemas.openxmlformats.org/officeDocument/2006/relationships/image" Target="../media/image17.wmf"/><Relationship Id="rId20" Type="http://schemas.openxmlformats.org/officeDocument/2006/relationships/image" Target="../media/image19.wmf"/><Relationship Id="rId29"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image" Target="../media/image12.wmf"/><Relationship Id="rId11" Type="http://schemas.openxmlformats.org/officeDocument/2006/relationships/oleObject" Target="../embeddings/oleObject14.bin"/><Relationship Id="rId24" Type="http://schemas.openxmlformats.org/officeDocument/2006/relationships/image" Target="../media/image21.wmf"/><Relationship Id="rId32" Type="http://schemas.openxmlformats.org/officeDocument/2006/relationships/image" Target="../media/image25.wmf"/><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28" Type="http://schemas.openxmlformats.org/officeDocument/2006/relationships/image" Target="../media/image23.wmf"/><Relationship Id="rId10" Type="http://schemas.openxmlformats.org/officeDocument/2006/relationships/image" Target="../media/image14.wmf"/><Relationship Id="rId19" Type="http://schemas.openxmlformats.org/officeDocument/2006/relationships/oleObject" Target="../embeddings/oleObject18.bin"/><Relationship Id="rId31" Type="http://schemas.openxmlformats.org/officeDocument/2006/relationships/oleObject" Target="../embeddings/oleObject24.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 Id="rId22" Type="http://schemas.openxmlformats.org/officeDocument/2006/relationships/image" Target="../media/image20.wmf"/><Relationship Id="rId27" Type="http://schemas.openxmlformats.org/officeDocument/2006/relationships/oleObject" Target="../embeddings/oleObject22.bin"/><Relationship Id="rId30" Type="http://schemas.openxmlformats.org/officeDocument/2006/relationships/image" Target="../media/image2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1.wmf"/><Relationship Id="rId5" Type="http://schemas.openxmlformats.org/officeDocument/2006/relationships/image" Target="../media/image28.wmf"/><Relationship Id="rId15" Type="http://schemas.openxmlformats.org/officeDocument/2006/relationships/image" Target="../media/image33.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0.wmf"/><Relationship Id="rId14" Type="http://schemas.openxmlformats.org/officeDocument/2006/relationships/oleObject" Target="../embeddings/oleObject32.bin"/></Relationships>
</file>

<file path=ppt/slides/_rels/slide7.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18" Type="http://schemas.openxmlformats.org/officeDocument/2006/relationships/image" Target="../media/image40.wmf"/><Relationship Id="rId26" Type="http://schemas.openxmlformats.org/officeDocument/2006/relationships/image" Target="../media/image43.wmf"/><Relationship Id="rId39" Type="http://schemas.openxmlformats.org/officeDocument/2006/relationships/oleObject" Target="../embeddings/oleObject49.bin"/><Relationship Id="rId3" Type="http://schemas.openxmlformats.org/officeDocument/2006/relationships/oleObject" Target="../embeddings/oleObject26.bin"/><Relationship Id="rId21" Type="http://schemas.openxmlformats.org/officeDocument/2006/relationships/oleObject" Target="../embeddings/oleObject27.bin"/><Relationship Id="rId34" Type="http://schemas.openxmlformats.org/officeDocument/2006/relationships/image" Target="../media/image47.wmf"/><Relationship Id="rId42" Type="http://schemas.openxmlformats.org/officeDocument/2006/relationships/image" Target="../media/image51.wmf"/><Relationship Id="rId7" Type="http://schemas.openxmlformats.org/officeDocument/2006/relationships/oleObject" Target="../embeddings/oleObject34.bin"/><Relationship Id="rId12" Type="http://schemas.openxmlformats.org/officeDocument/2006/relationships/image" Target="../media/image37.wmf"/><Relationship Id="rId17" Type="http://schemas.openxmlformats.org/officeDocument/2006/relationships/oleObject" Target="../embeddings/oleObject39.bin"/><Relationship Id="rId25" Type="http://schemas.openxmlformats.org/officeDocument/2006/relationships/oleObject" Target="../embeddings/oleObject42.bin"/><Relationship Id="rId33" Type="http://schemas.openxmlformats.org/officeDocument/2006/relationships/oleObject" Target="../embeddings/oleObject46.bin"/><Relationship Id="rId38" Type="http://schemas.openxmlformats.org/officeDocument/2006/relationships/image" Target="../media/image49.wmf"/><Relationship Id="rId2" Type="http://schemas.openxmlformats.org/officeDocument/2006/relationships/notesSlide" Target="../notesSlides/notesSlide5.xml"/><Relationship Id="rId16" Type="http://schemas.openxmlformats.org/officeDocument/2006/relationships/image" Target="../media/image39.wmf"/><Relationship Id="rId20" Type="http://schemas.openxmlformats.org/officeDocument/2006/relationships/image" Target="../media/image41.wmf"/><Relationship Id="rId29" Type="http://schemas.openxmlformats.org/officeDocument/2006/relationships/oleObject" Target="../embeddings/oleObject44.bin"/><Relationship Id="rId41"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image" Target="../media/image34.wmf"/><Relationship Id="rId11" Type="http://schemas.openxmlformats.org/officeDocument/2006/relationships/oleObject" Target="../embeddings/oleObject36.bin"/><Relationship Id="rId24" Type="http://schemas.openxmlformats.org/officeDocument/2006/relationships/image" Target="../media/image42.wmf"/><Relationship Id="rId32" Type="http://schemas.openxmlformats.org/officeDocument/2006/relationships/image" Target="../media/image46.wmf"/><Relationship Id="rId37" Type="http://schemas.openxmlformats.org/officeDocument/2006/relationships/oleObject" Target="../embeddings/oleObject48.bin"/><Relationship Id="rId40" Type="http://schemas.openxmlformats.org/officeDocument/2006/relationships/image" Target="../media/image50.wmf"/><Relationship Id="rId5" Type="http://schemas.openxmlformats.org/officeDocument/2006/relationships/oleObject" Target="../embeddings/oleObject33.bin"/><Relationship Id="rId15" Type="http://schemas.openxmlformats.org/officeDocument/2006/relationships/oleObject" Target="../embeddings/oleObject38.bin"/><Relationship Id="rId23" Type="http://schemas.openxmlformats.org/officeDocument/2006/relationships/oleObject" Target="../embeddings/oleObject41.bin"/><Relationship Id="rId28" Type="http://schemas.openxmlformats.org/officeDocument/2006/relationships/image" Target="../media/image44.wmf"/><Relationship Id="rId36" Type="http://schemas.openxmlformats.org/officeDocument/2006/relationships/image" Target="../media/image48.wmf"/><Relationship Id="rId10" Type="http://schemas.openxmlformats.org/officeDocument/2006/relationships/image" Target="../media/image36.wmf"/><Relationship Id="rId19" Type="http://schemas.openxmlformats.org/officeDocument/2006/relationships/oleObject" Target="../embeddings/oleObject40.bin"/><Relationship Id="rId31" Type="http://schemas.openxmlformats.org/officeDocument/2006/relationships/oleObject" Target="../embeddings/oleObject45.bin"/><Relationship Id="rId4" Type="http://schemas.openxmlformats.org/officeDocument/2006/relationships/image" Target="../media/image27.wmf"/><Relationship Id="rId9" Type="http://schemas.openxmlformats.org/officeDocument/2006/relationships/oleObject" Target="../embeddings/oleObject35.bin"/><Relationship Id="rId14" Type="http://schemas.openxmlformats.org/officeDocument/2006/relationships/image" Target="../media/image38.wmf"/><Relationship Id="rId22" Type="http://schemas.openxmlformats.org/officeDocument/2006/relationships/image" Target="../media/image28.wmf"/><Relationship Id="rId27" Type="http://schemas.openxmlformats.org/officeDocument/2006/relationships/oleObject" Target="../embeddings/oleObject43.bin"/><Relationship Id="rId30" Type="http://schemas.openxmlformats.org/officeDocument/2006/relationships/image" Target="../media/image45.wmf"/><Relationship Id="rId35" Type="http://schemas.openxmlformats.org/officeDocument/2006/relationships/oleObject" Target="../embeddings/oleObject47.bin"/></Relationships>
</file>

<file path=ppt/slides/_rels/slide8.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4.wmf"/><Relationship Id="rId2" Type="http://schemas.openxmlformats.org/officeDocument/2006/relationships/notesSlide" Target="../notesSlides/notesSlide6.xml"/><Relationship Id="rId16" Type="http://schemas.openxmlformats.org/officeDocument/2006/relationships/image" Target="../media/image56.wmf"/><Relationship Id="rId1" Type="http://schemas.openxmlformats.org/officeDocument/2006/relationships/slideLayout" Target="../slideLayouts/slideLayout2.xml"/><Relationship Id="rId6" Type="http://schemas.openxmlformats.org/officeDocument/2006/relationships/image" Target="../media/image28.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3.wmf"/><Relationship Id="rId4" Type="http://schemas.openxmlformats.org/officeDocument/2006/relationships/image" Target="../media/image27.wmf"/><Relationship Id="rId9" Type="http://schemas.openxmlformats.org/officeDocument/2006/relationships/oleObject" Target="../embeddings/oleObject54.bin"/><Relationship Id="rId14" Type="http://schemas.openxmlformats.org/officeDocument/2006/relationships/image" Target="../media/image55.wmf"/></Relationships>
</file>

<file path=ppt/slides/_rels/slide9.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3.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61.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notesSlide" Target="../notesSlides/notesSlide7.xml"/><Relationship Id="rId16" Type="http://schemas.openxmlformats.org/officeDocument/2006/relationships/image" Target="../media/image63.wmf"/><Relationship Id="rId20" Type="http://schemas.openxmlformats.org/officeDocument/2006/relationships/image" Target="../media/image65.wmf"/><Relationship Id="rId29" Type="http://schemas.openxmlformats.org/officeDocument/2006/relationships/oleObject" Target="../embeddings/oleObject71.bin"/><Relationship Id="rId1" Type="http://schemas.openxmlformats.org/officeDocument/2006/relationships/slideLayout" Target="../slideLayouts/slideLayout6.xml"/><Relationship Id="rId6" Type="http://schemas.openxmlformats.org/officeDocument/2006/relationships/image" Target="../media/image58.wmf"/><Relationship Id="rId11" Type="http://schemas.openxmlformats.org/officeDocument/2006/relationships/oleObject" Target="../embeddings/oleObject62.bin"/><Relationship Id="rId24" Type="http://schemas.openxmlformats.org/officeDocument/2006/relationships/image" Target="../media/image67.wmf"/><Relationship Id="rId32" Type="http://schemas.openxmlformats.org/officeDocument/2006/relationships/image" Target="../media/image71.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6.bin"/><Relationship Id="rId31" Type="http://schemas.openxmlformats.org/officeDocument/2006/relationships/oleObject" Target="../embeddings/oleObject72.bin"/><Relationship Id="rId4" Type="http://schemas.openxmlformats.org/officeDocument/2006/relationships/image" Target="../media/image57.wmf"/><Relationship Id="rId9" Type="http://schemas.openxmlformats.org/officeDocument/2006/relationships/oleObject" Target="../embeddings/oleObject61.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70.bin"/><Relationship Id="rId30" Type="http://schemas.openxmlformats.org/officeDocument/2006/relationships/image" Target="../media/image7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8232" y="3190822"/>
            <a:ext cx="6172200" cy="1894362"/>
          </a:xfrm>
        </p:spPr>
        <p:txBody>
          <a:bodyPr>
            <a:normAutofit/>
          </a:bodyPr>
          <a:lstStyle/>
          <a:p>
            <a:r>
              <a:rPr lang="en-CA"/>
              <a:t>Lesson 3</a:t>
            </a:r>
            <a:br>
              <a:rPr lang="en-CA" dirty="0"/>
            </a:br>
            <a:r>
              <a:rPr lang="en-CA" dirty="0"/>
              <a:t>Solving Absolute Value Equations</a:t>
            </a:r>
          </a:p>
        </p:txBody>
      </p:sp>
      <p:sp>
        <p:nvSpPr>
          <p:cNvPr id="3" name="Subtitle 2"/>
          <p:cNvSpPr>
            <a:spLocks noGrp="1"/>
          </p:cNvSpPr>
          <p:nvPr>
            <p:ph type="subTitle" idx="1"/>
          </p:nvPr>
        </p:nvSpPr>
        <p:spPr/>
        <p:txBody>
          <a:bodyPr>
            <a:normAutofit/>
          </a:bodyPr>
          <a:lstStyle/>
          <a:p>
            <a:endParaRPr lang="en-CA" dirty="0"/>
          </a:p>
        </p:txBody>
      </p:sp>
      <p:sp>
        <p:nvSpPr>
          <p:cNvPr id="5"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a:t>© Copyright all rights reserved to Homework depot: </a:t>
            </a:r>
            <a:r>
              <a:rPr lang="en-US" sz="1000">
                <a:hlinkClick r:id="rId3"/>
              </a:rPr>
              <a:t>www.BCMath.ca</a:t>
            </a:r>
            <a:r>
              <a:rPr lang="en-US" sz="1000"/>
              <a:t> </a:t>
            </a:r>
          </a:p>
        </p:txBody>
      </p:sp>
    </p:spTree>
    <p:extLst>
      <p:ext uri="{BB962C8B-B14F-4D97-AF65-F5344CB8AC3E}">
        <p14:creationId xmlns:p14="http://schemas.microsoft.com/office/powerpoint/2010/main" val="1544816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9513" y="260648"/>
            <a:ext cx="2376264" cy="638651"/>
          </a:xfrm>
        </p:spPr>
        <p:txBody>
          <a:bodyPr>
            <a:normAutofit/>
          </a:bodyPr>
          <a:lstStyle/>
          <a:p>
            <a:r>
              <a:rPr lang="en-CA" sz="3200" dirty="0"/>
              <a:t>Solve:</a:t>
            </a:r>
          </a:p>
        </p:txBody>
      </p:sp>
      <p:graphicFrame>
        <p:nvGraphicFramePr>
          <p:cNvPr id="5" name="Object 4"/>
          <p:cNvGraphicFramePr>
            <a:graphicFrameLocks noChangeAspect="1"/>
          </p:cNvGraphicFramePr>
          <p:nvPr/>
        </p:nvGraphicFramePr>
        <p:xfrm>
          <a:off x="1799084" y="349920"/>
          <a:ext cx="2628900" cy="558800"/>
        </p:xfrm>
        <a:graphic>
          <a:graphicData uri="http://schemas.openxmlformats.org/presentationml/2006/ole">
            <mc:AlternateContent xmlns:mc="http://schemas.openxmlformats.org/markup-compatibility/2006">
              <mc:Choice xmlns:v="urn:schemas-microsoft-com:vml" Requires="v">
                <p:oleObj name="Equation" r:id="rId3" imgW="2628720" imgH="558720" progId="Equation.DSMT4">
                  <p:embed/>
                </p:oleObj>
              </mc:Choice>
              <mc:Fallback>
                <p:oleObj name="Equation" r:id="rId3" imgW="2628720" imgH="558720" progId="Equation.DSMT4">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9084" y="349920"/>
                        <a:ext cx="26289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7" name="Object 3"/>
          <p:cNvGraphicFramePr>
            <a:graphicFrameLocks noChangeAspect="1"/>
          </p:cNvGraphicFramePr>
          <p:nvPr/>
        </p:nvGraphicFramePr>
        <p:xfrm>
          <a:off x="899592" y="1174509"/>
          <a:ext cx="2501900" cy="342900"/>
        </p:xfrm>
        <a:graphic>
          <a:graphicData uri="http://schemas.openxmlformats.org/presentationml/2006/ole">
            <mc:AlternateContent xmlns:mc="http://schemas.openxmlformats.org/markup-compatibility/2006">
              <mc:Choice xmlns:v="urn:schemas-microsoft-com:vml" Requires="v">
                <p:oleObj name="Equation" r:id="rId5" imgW="2501640" imgH="342720" progId="Equation.DSMT4">
                  <p:embed/>
                </p:oleObj>
              </mc:Choice>
              <mc:Fallback>
                <p:oleObj name="Equation" r:id="rId5" imgW="2501640" imgH="342720" progId="Equation.DSMT4">
                  <p:embed/>
                  <p:pic>
                    <p:nvPicPr>
                      <p:cNvPr id="36867"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1174509"/>
                        <a:ext cx="25019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8" name="Object 4"/>
          <p:cNvGraphicFramePr>
            <a:graphicFrameLocks noChangeAspect="1"/>
          </p:cNvGraphicFramePr>
          <p:nvPr/>
        </p:nvGraphicFramePr>
        <p:xfrm>
          <a:off x="4859338" y="1076325"/>
          <a:ext cx="3149600" cy="533400"/>
        </p:xfrm>
        <a:graphic>
          <a:graphicData uri="http://schemas.openxmlformats.org/presentationml/2006/ole">
            <mc:AlternateContent xmlns:mc="http://schemas.openxmlformats.org/markup-compatibility/2006">
              <mc:Choice xmlns:v="urn:schemas-microsoft-com:vml" Requires="v">
                <p:oleObj name="Equation" r:id="rId7" imgW="3149280" imgH="533160" progId="Equation.DSMT4">
                  <p:embed/>
                </p:oleObj>
              </mc:Choice>
              <mc:Fallback>
                <p:oleObj name="Equation" r:id="rId7" imgW="3149280" imgH="533160" progId="Equation.DSMT4">
                  <p:embed/>
                  <p:pic>
                    <p:nvPicPr>
                      <p:cNvPr id="36868"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9338" y="1076325"/>
                        <a:ext cx="3149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2" name="Object 8"/>
          <p:cNvGraphicFramePr>
            <a:graphicFrameLocks noChangeAspect="1"/>
          </p:cNvGraphicFramePr>
          <p:nvPr/>
        </p:nvGraphicFramePr>
        <p:xfrm>
          <a:off x="4815036" y="1700808"/>
          <a:ext cx="2781300" cy="342900"/>
        </p:xfrm>
        <a:graphic>
          <a:graphicData uri="http://schemas.openxmlformats.org/presentationml/2006/ole">
            <mc:AlternateContent xmlns:mc="http://schemas.openxmlformats.org/markup-compatibility/2006">
              <mc:Choice xmlns:v="urn:schemas-microsoft-com:vml" Requires="v">
                <p:oleObj name="Equation" r:id="rId9" imgW="2781000" imgH="342720" progId="Equation.DSMT4">
                  <p:embed/>
                </p:oleObj>
              </mc:Choice>
              <mc:Fallback>
                <p:oleObj name="Equation" r:id="rId9" imgW="2781000" imgH="342720" progId="Equation.DSMT4">
                  <p:embed/>
                  <p:pic>
                    <p:nvPicPr>
                      <p:cNvPr id="36872"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15036" y="1700808"/>
                        <a:ext cx="2781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3" name="Object 9"/>
          <p:cNvGraphicFramePr>
            <a:graphicFrameLocks noChangeAspect="1"/>
          </p:cNvGraphicFramePr>
          <p:nvPr/>
        </p:nvGraphicFramePr>
        <p:xfrm>
          <a:off x="916527" y="1649721"/>
          <a:ext cx="1752600" cy="342900"/>
        </p:xfrm>
        <a:graphic>
          <a:graphicData uri="http://schemas.openxmlformats.org/presentationml/2006/ole">
            <mc:AlternateContent xmlns:mc="http://schemas.openxmlformats.org/markup-compatibility/2006">
              <mc:Choice xmlns:v="urn:schemas-microsoft-com:vml" Requires="v">
                <p:oleObj name="Equation" r:id="rId11" imgW="1752480" imgH="342720" progId="Equation.DSMT4">
                  <p:embed/>
                </p:oleObj>
              </mc:Choice>
              <mc:Fallback>
                <p:oleObj name="Equation" r:id="rId11" imgW="1752480" imgH="342720" progId="Equation.DSMT4">
                  <p:embed/>
                  <p:pic>
                    <p:nvPicPr>
                      <p:cNvPr id="36873"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16527" y="1649721"/>
                        <a:ext cx="17526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4" name="Object 10"/>
          <p:cNvGraphicFramePr>
            <a:graphicFrameLocks noChangeAspect="1"/>
          </p:cNvGraphicFramePr>
          <p:nvPr/>
        </p:nvGraphicFramePr>
        <p:xfrm>
          <a:off x="928234" y="2096847"/>
          <a:ext cx="1257300" cy="342900"/>
        </p:xfrm>
        <a:graphic>
          <a:graphicData uri="http://schemas.openxmlformats.org/presentationml/2006/ole">
            <mc:AlternateContent xmlns:mc="http://schemas.openxmlformats.org/markup-compatibility/2006">
              <mc:Choice xmlns:v="urn:schemas-microsoft-com:vml" Requires="v">
                <p:oleObj name="Equation" r:id="rId13" imgW="1257120" imgH="342720" progId="Equation.DSMT4">
                  <p:embed/>
                </p:oleObj>
              </mc:Choice>
              <mc:Fallback>
                <p:oleObj name="Equation" r:id="rId13" imgW="1257120" imgH="342720" progId="Equation.DSMT4">
                  <p:embed/>
                  <p:pic>
                    <p:nvPicPr>
                      <p:cNvPr id="36874"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8234" y="2096847"/>
                        <a:ext cx="1257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5" name="Object 11"/>
          <p:cNvGraphicFramePr>
            <a:graphicFrameLocks noChangeAspect="1"/>
          </p:cNvGraphicFramePr>
          <p:nvPr/>
        </p:nvGraphicFramePr>
        <p:xfrm>
          <a:off x="1134850" y="2558809"/>
          <a:ext cx="838200" cy="342900"/>
        </p:xfrm>
        <a:graphic>
          <a:graphicData uri="http://schemas.openxmlformats.org/presentationml/2006/ole">
            <mc:AlternateContent xmlns:mc="http://schemas.openxmlformats.org/markup-compatibility/2006">
              <mc:Choice xmlns:v="urn:schemas-microsoft-com:vml" Requires="v">
                <p:oleObj name="Equation" r:id="rId15" imgW="838080" imgH="342720" progId="Equation.DSMT4">
                  <p:embed/>
                </p:oleObj>
              </mc:Choice>
              <mc:Fallback>
                <p:oleObj name="Equation" r:id="rId15" imgW="838080" imgH="342720" progId="Equation.DSMT4">
                  <p:embed/>
                  <p:pic>
                    <p:nvPicPr>
                      <p:cNvPr id="36875"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34850" y="2558809"/>
                        <a:ext cx="838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6" name="Object 12"/>
          <p:cNvGraphicFramePr>
            <a:graphicFrameLocks noChangeAspect="1"/>
          </p:cNvGraphicFramePr>
          <p:nvPr/>
        </p:nvGraphicFramePr>
        <p:xfrm>
          <a:off x="5364088" y="2176463"/>
          <a:ext cx="1943100" cy="342900"/>
        </p:xfrm>
        <a:graphic>
          <a:graphicData uri="http://schemas.openxmlformats.org/presentationml/2006/ole">
            <mc:AlternateContent xmlns:mc="http://schemas.openxmlformats.org/markup-compatibility/2006">
              <mc:Choice xmlns:v="urn:schemas-microsoft-com:vml" Requires="v">
                <p:oleObj name="Equation" r:id="rId17" imgW="1942920" imgH="342720" progId="Equation.DSMT4">
                  <p:embed/>
                </p:oleObj>
              </mc:Choice>
              <mc:Fallback>
                <p:oleObj name="Equation" r:id="rId17" imgW="1942920" imgH="342720" progId="Equation.DSMT4">
                  <p:embed/>
                  <p:pic>
                    <p:nvPicPr>
                      <p:cNvPr id="36876"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64088" y="2176463"/>
                        <a:ext cx="1943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7" name="Object 13"/>
          <p:cNvGraphicFramePr>
            <a:graphicFrameLocks noChangeAspect="1"/>
          </p:cNvGraphicFramePr>
          <p:nvPr/>
        </p:nvGraphicFramePr>
        <p:xfrm>
          <a:off x="5364088" y="2654052"/>
          <a:ext cx="1206500" cy="342900"/>
        </p:xfrm>
        <a:graphic>
          <a:graphicData uri="http://schemas.openxmlformats.org/presentationml/2006/ole">
            <mc:AlternateContent xmlns:mc="http://schemas.openxmlformats.org/markup-compatibility/2006">
              <mc:Choice xmlns:v="urn:schemas-microsoft-com:vml" Requires="v">
                <p:oleObj name="Equation" r:id="rId19" imgW="1206360" imgH="342720" progId="Equation.DSMT4">
                  <p:embed/>
                </p:oleObj>
              </mc:Choice>
              <mc:Fallback>
                <p:oleObj name="Equation" r:id="rId19" imgW="1206360" imgH="342720" progId="Equation.DSMT4">
                  <p:embed/>
                  <p:pic>
                    <p:nvPicPr>
                      <p:cNvPr id="36877" name="Object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64088" y="2654052"/>
                        <a:ext cx="12065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8" name="Object 14"/>
          <p:cNvGraphicFramePr>
            <a:graphicFrameLocks noChangeAspect="1"/>
          </p:cNvGraphicFramePr>
          <p:nvPr/>
        </p:nvGraphicFramePr>
        <p:xfrm>
          <a:off x="5724128" y="3140968"/>
          <a:ext cx="1143000" cy="342900"/>
        </p:xfrm>
        <a:graphic>
          <a:graphicData uri="http://schemas.openxmlformats.org/presentationml/2006/ole">
            <mc:AlternateContent xmlns:mc="http://schemas.openxmlformats.org/markup-compatibility/2006">
              <mc:Choice xmlns:v="urn:schemas-microsoft-com:vml" Requires="v">
                <p:oleObj name="Equation" r:id="rId21" imgW="1143000" imgH="342720" progId="Equation.DSMT4">
                  <p:embed/>
                </p:oleObj>
              </mc:Choice>
              <mc:Fallback>
                <p:oleObj name="Equation" r:id="rId21" imgW="1143000" imgH="342720" progId="Equation.DSMT4">
                  <p:embed/>
                  <p:pic>
                    <p:nvPicPr>
                      <p:cNvPr id="36878" name="Object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24128" y="3140968"/>
                        <a:ext cx="1143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1009933" y="3630294"/>
            <a:ext cx="1143262" cy="461665"/>
          </a:xfrm>
          <a:prstGeom prst="rect">
            <a:avLst/>
          </a:prstGeom>
          <a:noFill/>
        </p:spPr>
        <p:txBody>
          <a:bodyPr wrap="none" rtlCol="0">
            <a:spAutoFit/>
          </a:bodyPr>
          <a:lstStyle/>
          <a:p>
            <a:r>
              <a:rPr lang="en-CA" sz="2400" dirty="0"/>
              <a:t>Check:</a:t>
            </a:r>
          </a:p>
        </p:txBody>
      </p:sp>
      <p:graphicFrame>
        <p:nvGraphicFramePr>
          <p:cNvPr id="36879" name="Object 15"/>
          <p:cNvGraphicFramePr>
            <a:graphicFrameLocks noChangeAspect="1"/>
          </p:cNvGraphicFramePr>
          <p:nvPr/>
        </p:nvGraphicFramePr>
        <p:xfrm>
          <a:off x="128520" y="4138041"/>
          <a:ext cx="3302000" cy="609600"/>
        </p:xfrm>
        <a:graphic>
          <a:graphicData uri="http://schemas.openxmlformats.org/presentationml/2006/ole">
            <mc:AlternateContent xmlns:mc="http://schemas.openxmlformats.org/markup-compatibility/2006">
              <mc:Choice xmlns:v="urn:schemas-microsoft-com:vml" Requires="v">
                <p:oleObj name="Equation" r:id="rId23" imgW="3301920" imgH="609480" progId="Equation.DSMT4">
                  <p:embed/>
                </p:oleObj>
              </mc:Choice>
              <mc:Fallback>
                <p:oleObj name="Equation" r:id="rId23" imgW="3301920" imgH="609480" progId="Equation.DSMT4">
                  <p:embed/>
                  <p:pic>
                    <p:nvPicPr>
                      <p:cNvPr id="36879" name="Object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28520" y="4138041"/>
                        <a:ext cx="3302000" cy="609600"/>
                      </a:xfrm>
                      <a:prstGeom prst="rect">
                        <a:avLst/>
                      </a:prstGeom>
                      <a:solidFill>
                        <a:schemeClr val="bg1"/>
                      </a:solidFill>
                    </p:spPr>
                  </p:pic>
                </p:oleObj>
              </mc:Fallback>
            </mc:AlternateContent>
          </a:graphicData>
        </a:graphic>
      </p:graphicFrame>
      <p:graphicFrame>
        <p:nvGraphicFramePr>
          <p:cNvPr id="36880" name="Object 16"/>
          <p:cNvGraphicFramePr>
            <a:graphicFrameLocks noChangeAspect="1"/>
          </p:cNvGraphicFramePr>
          <p:nvPr/>
        </p:nvGraphicFramePr>
        <p:xfrm>
          <a:off x="844129" y="4816649"/>
          <a:ext cx="2578100" cy="558800"/>
        </p:xfrm>
        <a:graphic>
          <a:graphicData uri="http://schemas.openxmlformats.org/presentationml/2006/ole">
            <mc:AlternateContent xmlns:mc="http://schemas.openxmlformats.org/markup-compatibility/2006">
              <mc:Choice xmlns:v="urn:schemas-microsoft-com:vml" Requires="v">
                <p:oleObj name="Equation" r:id="rId25" imgW="2577960" imgH="558720" progId="Equation.DSMT4">
                  <p:embed/>
                </p:oleObj>
              </mc:Choice>
              <mc:Fallback>
                <p:oleObj name="Equation" r:id="rId25" imgW="2577960" imgH="558720" progId="Equation.DSMT4">
                  <p:embed/>
                  <p:pic>
                    <p:nvPicPr>
                      <p:cNvPr id="36880" name="Object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44129" y="4816649"/>
                        <a:ext cx="2578100" cy="558800"/>
                      </a:xfrm>
                      <a:prstGeom prst="rect">
                        <a:avLst/>
                      </a:prstGeom>
                      <a:solidFill>
                        <a:schemeClr val="bg1"/>
                      </a:solidFill>
                    </p:spPr>
                  </p:pic>
                </p:oleObj>
              </mc:Fallback>
            </mc:AlternateContent>
          </a:graphicData>
        </a:graphic>
      </p:graphicFrame>
      <p:graphicFrame>
        <p:nvGraphicFramePr>
          <p:cNvPr id="36881" name="Object 17"/>
          <p:cNvGraphicFramePr>
            <a:graphicFrameLocks noChangeAspect="1"/>
          </p:cNvGraphicFramePr>
          <p:nvPr/>
        </p:nvGraphicFramePr>
        <p:xfrm>
          <a:off x="1595438" y="5468938"/>
          <a:ext cx="1371600" cy="558800"/>
        </p:xfrm>
        <a:graphic>
          <a:graphicData uri="http://schemas.openxmlformats.org/presentationml/2006/ole">
            <mc:AlternateContent xmlns:mc="http://schemas.openxmlformats.org/markup-compatibility/2006">
              <mc:Choice xmlns:v="urn:schemas-microsoft-com:vml" Requires="v">
                <p:oleObj name="Equation" r:id="rId27" imgW="1371600" imgH="558720" progId="Equation.DSMT4">
                  <p:embed/>
                </p:oleObj>
              </mc:Choice>
              <mc:Fallback>
                <p:oleObj name="Equation" r:id="rId27" imgW="1371600" imgH="558720" progId="Equation.DSMT4">
                  <p:embed/>
                  <p:pic>
                    <p:nvPicPr>
                      <p:cNvPr id="36881" name="Object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595438" y="5468938"/>
                        <a:ext cx="1371600" cy="5588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36882" name="Object 18"/>
          <p:cNvGraphicFramePr>
            <a:graphicFrameLocks noChangeAspect="1"/>
          </p:cNvGraphicFramePr>
          <p:nvPr/>
        </p:nvGraphicFramePr>
        <p:xfrm>
          <a:off x="4849813" y="4135438"/>
          <a:ext cx="3898900" cy="609600"/>
        </p:xfrm>
        <a:graphic>
          <a:graphicData uri="http://schemas.openxmlformats.org/presentationml/2006/ole">
            <mc:AlternateContent xmlns:mc="http://schemas.openxmlformats.org/markup-compatibility/2006">
              <mc:Choice xmlns:v="urn:schemas-microsoft-com:vml" Requires="v">
                <p:oleObj name="Equation" r:id="rId29" imgW="3898800" imgH="609480" progId="Equation.DSMT4">
                  <p:embed/>
                </p:oleObj>
              </mc:Choice>
              <mc:Fallback>
                <p:oleObj name="Equation" r:id="rId29" imgW="3898800" imgH="609480" progId="Equation.DSMT4">
                  <p:embed/>
                  <p:pic>
                    <p:nvPicPr>
                      <p:cNvPr id="36882" name="Object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49813" y="4135438"/>
                        <a:ext cx="3898900" cy="6096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36883" name="Object 19"/>
          <p:cNvGraphicFramePr>
            <a:graphicFrameLocks noChangeAspect="1"/>
          </p:cNvGraphicFramePr>
          <p:nvPr/>
        </p:nvGraphicFramePr>
        <p:xfrm>
          <a:off x="5400036" y="4827122"/>
          <a:ext cx="2819400" cy="558800"/>
        </p:xfrm>
        <a:graphic>
          <a:graphicData uri="http://schemas.openxmlformats.org/presentationml/2006/ole">
            <mc:AlternateContent xmlns:mc="http://schemas.openxmlformats.org/markup-compatibility/2006">
              <mc:Choice xmlns:v="urn:schemas-microsoft-com:vml" Requires="v">
                <p:oleObj name="Equation" r:id="rId31" imgW="2819160" imgH="558720" progId="Equation.DSMT4">
                  <p:embed/>
                </p:oleObj>
              </mc:Choice>
              <mc:Fallback>
                <p:oleObj name="Equation" r:id="rId31" imgW="2819160" imgH="558720" progId="Equation.DSMT4">
                  <p:embed/>
                  <p:pic>
                    <p:nvPicPr>
                      <p:cNvPr id="36883" name="Object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00036" y="4827122"/>
                        <a:ext cx="2819400" cy="5588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36884" name="Object 20"/>
          <p:cNvGraphicFramePr>
            <a:graphicFrameLocks noChangeAspect="1"/>
          </p:cNvGraphicFramePr>
          <p:nvPr/>
        </p:nvGraphicFramePr>
        <p:xfrm>
          <a:off x="5673748" y="5452928"/>
          <a:ext cx="2159000" cy="558800"/>
        </p:xfrm>
        <a:graphic>
          <a:graphicData uri="http://schemas.openxmlformats.org/presentationml/2006/ole">
            <mc:AlternateContent xmlns:mc="http://schemas.openxmlformats.org/markup-compatibility/2006">
              <mc:Choice xmlns:v="urn:schemas-microsoft-com:vml" Requires="v">
                <p:oleObj name="Equation" r:id="rId33" imgW="2158920" imgH="558720" progId="Equation.DSMT4">
                  <p:embed/>
                </p:oleObj>
              </mc:Choice>
              <mc:Fallback>
                <p:oleObj name="Equation" r:id="rId33" imgW="2158920" imgH="558720" progId="Equation.DSMT4">
                  <p:embed/>
                  <p:pic>
                    <p:nvPicPr>
                      <p:cNvPr id="36884" name="Object 2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673748" y="5452928"/>
                        <a:ext cx="2159000" cy="5588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wipe(left)">
                                      <p:cBhvr>
                                        <p:cTn id="7" dur="1000"/>
                                        <p:tgtEl>
                                          <p:spTgt spid="3686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6873"/>
                                        </p:tgtEl>
                                        <p:attrNameLst>
                                          <p:attrName>style.visibility</p:attrName>
                                        </p:attrNameLst>
                                      </p:cBhvr>
                                      <p:to>
                                        <p:strVal val="visible"/>
                                      </p:to>
                                    </p:set>
                                    <p:animEffect transition="in" filter="wipe(left)">
                                      <p:cBhvr>
                                        <p:cTn id="12" dur="1000"/>
                                        <p:tgtEl>
                                          <p:spTgt spid="3687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6874"/>
                                        </p:tgtEl>
                                        <p:attrNameLst>
                                          <p:attrName>style.visibility</p:attrName>
                                        </p:attrNameLst>
                                      </p:cBhvr>
                                      <p:to>
                                        <p:strVal val="visible"/>
                                      </p:to>
                                    </p:set>
                                    <p:animEffect transition="in" filter="wipe(left)">
                                      <p:cBhvr>
                                        <p:cTn id="17" dur="1000"/>
                                        <p:tgtEl>
                                          <p:spTgt spid="3687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6875"/>
                                        </p:tgtEl>
                                        <p:attrNameLst>
                                          <p:attrName>style.visibility</p:attrName>
                                        </p:attrNameLst>
                                      </p:cBhvr>
                                      <p:to>
                                        <p:strVal val="visible"/>
                                      </p:to>
                                    </p:set>
                                    <p:animEffect transition="in" filter="wipe(left)">
                                      <p:cBhvr>
                                        <p:cTn id="22" dur="1000"/>
                                        <p:tgtEl>
                                          <p:spTgt spid="3687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6868"/>
                                        </p:tgtEl>
                                        <p:attrNameLst>
                                          <p:attrName>style.visibility</p:attrName>
                                        </p:attrNameLst>
                                      </p:cBhvr>
                                      <p:to>
                                        <p:strVal val="visible"/>
                                      </p:to>
                                    </p:set>
                                    <p:animEffect transition="in" filter="wipe(left)">
                                      <p:cBhvr>
                                        <p:cTn id="27" dur="1000"/>
                                        <p:tgtEl>
                                          <p:spTgt spid="3686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6872"/>
                                        </p:tgtEl>
                                        <p:attrNameLst>
                                          <p:attrName>style.visibility</p:attrName>
                                        </p:attrNameLst>
                                      </p:cBhvr>
                                      <p:to>
                                        <p:strVal val="visible"/>
                                      </p:to>
                                    </p:set>
                                    <p:animEffect transition="in" filter="wipe(left)">
                                      <p:cBhvr>
                                        <p:cTn id="32" dur="1000"/>
                                        <p:tgtEl>
                                          <p:spTgt spid="3687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6876"/>
                                        </p:tgtEl>
                                        <p:attrNameLst>
                                          <p:attrName>style.visibility</p:attrName>
                                        </p:attrNameLst>
                                      </p:cBhvr>
                                      <p:to>
                                        <p:strVal val="visible"/>
                                      </p:to>
                                    </p:set>
                                    <p:animEffect transition="in" filter="wipe(left)">
                                      <p:cBhvr>
                                        <p:cTn id="37" dur="1000"/>
                                        <p:tgtEl>
                                          <p:spTgt spid="3687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6877"/>
                                        </p:tgtEl>
                                        <p:attrNameLst>
                                          <p:attrName>style.visibility</p:attrName>
                                        </p:attrNameLst>
                                      </p:cBhvr>
                                      <p:to>
                                        <p:strVal val="visible"/>
                                      </p:to>
                                    </p:set>
                                    <p:animEffect transition="in" filter="wipe(left)">
                                      <p:cBhvr>
                                        <p:cTn id="42" dur="1000"/>
                                        <p:tgtEl>
                                          <p:spTgt spid="3687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6878"/>
                                        </p:tgtEl>
                                        <p:attrNameLst>
                                          <p:attrName>style.visibility</p:attrName>
                                        </p:attrNameLst>
                                      </p:cBhvr>
                                      <p:to>
                                        <p:strVal val="visible"/>
                                      </p:to>
                                    </p:set>
                                    <p:animEffect transition="in" filter="wipe(left)">
                                      <p:cBhvr>
                                        <p:cTn id="47" dur="1000"/>
                                        <p:tgtEl>
                                          <p:spTgt spid="3687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left)">
                                      <p:cBhvr>
                                        <p:cTn id="52" dur="10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36879"/>
                                        </p:tgtEl>
                                        <p:attrNameLst>
                                          <p:attrName>style.visibility</p:attrName>
                                        </p:attrNameLst>
                                      </p:cBhvr>
                                      <p:to>
                                        <p:strVal val="visible"/>
                                      </p:to>
                                    </p:set>
                                    <p:animEffect transition="in" filter="wipe(left)">
                                      <p:cBhvr>
                                        <p:cTn id="57" dur="500"/>
                                        <p:tgtEl>
                                          <p:spTgt spid="36879"/>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36880"/>
                                        </p:tgtEl>
                                        <p:attrNameLst>
                                          <p:attrName>style.visibility</p:attrName>
                                        </p:attrNameLst>
                                      </p:cBhvr>
                                      <p:to>
                                        <p:strVal val="visible"/>
                                      </p:to>
                                    </p:set>
                                    <p:animEffect transition="in" filter="wipe(left)">
                                      <p:cBhvr>
                                        <p:cTn id="62" dur="500"/>
                                        <p:tgtEl>
                                          <p:spTgt spid="36880"/>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36881"/>
                                        </p:tgtEl>
                                        <p:attrNameLst>
                                          <p:attrName>style.visibility</p:attrName>
                                        </p:attrNameLst>
                                      </p:cBhvr>
                                      <p:to>
                                        <p:strVal val="visible"/>
                                      </p:to>
                                    </p:set>
                                    <p:animEffect transition="in" filter="wipe(left)">
                                      <p:cBhvr>
                                        <p:cTn id="67" dur="500"/>
                                        <p:tgtEl>
                                          <p:spTgt spid="3688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36882"/>
                                        </p:tgtEl>
                                        <p:attrNameLst>
                                          <p:attrName>style.visibility</p:attrName>
                                        </p:attrNameLst>
                                      </p:cBhvr>
                                      <p:to>
                                        <p:strVal val="visible"/>
                                      </p:to>
                                    </p:set>
                                    <p:animEffect transition="in" filter="wipe(left)">
                                      <p:cBhvr>
                                        <p:cTn id="72" dur="500"/>
                                        <p:tgtEl>
                                          <p:spTgt spid="3688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36883"/>
                                        </p:tgtEl>
                                        <p:attrNameLst>
                                          <p:attrName>style.visibility</p:attrName>
                                        </p:attrNameLst>
                                      </p:cBhvr>
                                      <p:to>
                                        <p:strVal val="visible"/>
                                      </p:to>
                                    </p:set>
                                    <p:animEffect transition="in" filter="wipe(left)">
                                      <p:cBhvr>
                                        <p:cTn id="77" dur="500"/>
                                        <p:tgtEl>
                                          <p:spTgt spid="36883"/>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36884"/>
                                        </p:tgtEl>
                                        <p:attrNameLst>
                                          <p:attrName>style.visibility</p:attrName>
                                        </p:attrNameLst>
                                      </p:cBhvr>
                                      <p:to>
                                        <p:strVal val="visible"/>
                                      </p:to>
                                    </p:set>
                                    <p:animEffect transition="in" filter="wipe(left)">
                                      <p:cBhvr>
                                        <p:cTn id="82" dur="500"/>
                                        <p:tgtEl>
                                          <p:spTgt spid="368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7992" y="188640"/>
            <a:ext cx="7772400" cy="693281"/>
          </a:xfrm>
        </p:spPr>
        <p:txBody>
          <a:bodyPr/>
          <a:lstStyle/>
          <a:p>
            <a:r>
              <a:rPr lang="en-CA" sz="3200" dirty="0"/>
              <a:t>Solve:</a:t>
            </a:r>
          </a:p>
        </p:txBody>
      </p:sp>
      <p:graphicFrame>
        <p:nvGraphicFramePr>
          <p:cNvPr id="5" name="Object 4"/>
          <p:cNvGraphicFramePr>
            <a:graphicFrameLocks noChangeAspect="1"/>
          </p:cNvGraphicFramePr>
          <p:nvPr/>
        </p:nvGraphicFramePr>
        <p:xfrm>
          <a:off x="2238676" y="290786"/>
          <a:ext cx="2616200" cy="660400"/>
        </p:xfrm>
        <a:graphic>
          <a:graphicData uri="http://schemas.openxmlformats.org/presentationml/2006/ole">
            <mc:AlternateContent xmlns:mc="http://schemas.openxmlformats.org/markup-compatibility/2006">
              <mc:Choice xmlns:v="urn:schemas-microsoft-com:vml" Requires="v">
                <p:oleObj name="Equation" r:id="rId3" imgW="2616120" imgH="660240" progId="Equation.DSMT4">
                  <p:embed/>
                </p:oleObj>
              </mc:Choice>
              <mc:Fallback>
                <p:oleObj name="Equation" r:id="rId3" imgW="2616120" imgH="660240" progId="Equation.DSMT4">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8676" y="290786"/>
                        <a:ext cx="2616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959122" y="980728"/>
          <a:ext cx="2489200" cy="431800"/>
        </p:xfrm>
        <a:graphic>
          <a:graphicData uri="http://schemas.openxmlformats.org/presentationml/2006/ole">
            <mc:AlternateContent xmlns:mc="http://schemas.openxmlformats.org/markup-compatibility/2006">
              <mc:Choice xmlns:v="urn:schemas-microsoft-com:vml" Requires="v">
                <p:oleObj name="Equation" r:id="rId5" imgW="2489040" imgH="431640" progId="Equation.DSMT4">
                  <p:embed/>
                </p:oleObj>
              </mc:Choice>
              <mc:Fallback>
                <p:oleObj name="Equation" r:id="rId5" imgW="2489040" imgH="431640" progId="Equation.DSMT4">
                  <p:embed/>
                  <p:pic>
                    <p:nvPicPr>
                      <p:cNvPr id="1027"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9122" y="980728"/>
                        <a:ext cx="24892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066580" y="1060552"/>
          <a:ext cx="2794000" cy="431800"/>
        </p:xfrm>
        <a:graphic>
          <a:graphicData uri="http://schemas.openxmlformats.org/presentationml/2006/ole">
            <mc:AlternateContent xmlns:mc="http://schemas.openxmlformats.org/markup-compatibility/2006">
              <mc:Choice xmlns:v="urn:schemas-microsoft-com:vml" Requires="v">
                <p:oleObj name="Equation" r:id="rId7" imgW="2793960" imgH="431640" progId="Equation.DSMT4">
                  <p:embed/>
                </p:oleObj>
              </mc:Choice>
              <mc:Fallback>
                <p:oleObj name="Equation" r:id="rId7" imgW="2793960" imgH="431640" progId="Equation.DSMT4">
                  <p:embed/>
                  <p:pic>
                    <p:nvPicPr>
                      <p:cNvPr id="1028"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6580" y="1060552"/>
                        <a:ext cx="27940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955529" y="1520926"/>
          <a:ext cx="2552700" cy="431800"/>
        </p:xfrm>
        <a:graphic>
          <a:graphicData uri="http://schemas.openxmlformats.org/presentationml/2006/ole">
            <mc:AlternateContent xmlns:mc="http://schemas.openxmlformats.org/markup-compatibility/2006">
              <mc:Choice xmlns:v="urn:schemas-microsoft-com:vml" Requires="v">
                <p:oleObj name="Equation" r:id="rId9" imgW="2552400" imgH="431640" progId="Equation.DSMT4">
                  <p:embed/>
                </p:oleObj>
              </mc:Choice>
              <mc:Fallback>
                <p:oleObj name="Equation" r:id="rId9" imgW="2552400" imgH="431640" progId="Equation.DSMT4">
                  <p:embed/>
                  <p:pic>
                    <p:nvPicPr>
                      <p:cNvPr id="1029"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5529" y="1520926"/>
                        <a:ext cx="2552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815107" y="2037861"/>
          <a:ext cx="2832100" cy="558800"/>
        </p:xfrm>
        <a:graphic>
          <a:graphicData uri="http://schemas.openxmlformats.org/presentationml/2006/ole">
            <mc:AlternateContent xmlns:mc="http://schemas.openxmlformats.org/markup-compatibility/2006">
              <mc:Choice xmlns:v="urn:schemas-microsoft-com:vml" Requires="v">
                <p:oleObj name="Equation" r:id="rId11" imgW="2831760" imgH="558720" progId="Equation.DSMT4">
                  <p:embed/>
                </p:oleObj>
              </mc:Choice>
              <mc:Fallback>
                <p:oleObj name="Equation" r:id="rId11" imgW="2831760" imgH="558720" progId="Equation.DSMT4">
                  <p:embed/>
                  <p:pic>
                    <p:nvPicPr>
                      <p:cNvPr id="103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15107" y="2037861"/>
                        <a:ext cx="2832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 name="Object 8"/>
          <p:cNvGraphicFramePr>
            <a:graphicFrameLocks noChangeAspect="1"/>
          </p:cNvGraphicFramePr>
          <p:nvPr/>
        </p:nvGraphicFramePr>
        <p:xfrm>
          <a:off x="954802" y="2711688"/>
          <a:ext cx="2413000" cy="431800"/>
        </p:xfrm>
        <a:graphic>
          <a:graphicData uri="http://schemas.openxmlformats.org/presentationml/2006/ole">
            <mc:AlternateContent xmlns:mc="http://schemas.openxmlformats.org/markup-compatibility/2006">
              <mc:Choice xmlns:v="urn:schemas-microsoft-com:vml" Requires="v">
                <p:oleObj name="Equation" r:id="rId13" imgW="2412720" imgH="431640" progId="Equation.DSMT4">
                  <p:embed/>
                </p:oleObj>
              </mc:Choice>
              <mc:Fallback>
                <p:oleObj name="Equation" r:id="rId13" imgW="2412720" imgH="431640" progId="Equation.DSMT4">
                  <p:embed/>
                  <p:pic>
                    <p:nvPicPr>
                      <p:cNvPr id="1032"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54802" y="2711688"/>
                        <a:ext cx="24130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5" name="Object 11"/>
          <p:cNvGraphicFramePr>
            <a:graphicFrameLocks noChangeAspect="1"/>
          </p:cNvGraphicFramePr>
          <p:nvPr/>
        </p:nvGraphicFramePr>
        <p:xfrm>
          <a:off x="5295731" y="1624537"/>
          <a:ext cx="2324100" cy="431800"/>
        </p:xfrm>
        <a:graphic>
          <a:graphicData uri="http://schemas.openxmlformats.org/presentationml/2006/ole">
            <mc:AlternateContent xmlns:mc="http://schemas.openxmlformats.org/markup-compatibility/2006">
              <mc:Choice xmlns:v="urn:schemas-microsoft-com:vml" Requires="v">
                <p:oleObj name="Equation" r:id="rId15" imgW="2323800" imgH="431640" progId="Equation.DSMT4">
                  <p:embed/>
                </p:oleObj>
              </mc:Choice>
              <mc:Fallback>
                <p:oleObj name="Equation" r:id="rId15" imgW="2323800" imgH="431640" progId="Equation.DSMT4">
                  <p:embed/>
                  <p:pic>
                    <p:nvPicPr>
                      <p:cNvPr id="1035"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95731" y="1624537"/>
                        <a:ext cx="23241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6" name="Object 12"/>
          <p:cNvGraphicFramePr>
            <a:graphicFrameLocks noChangeAspect="1"/>
          </p:cNvGraphicFramePr>
          <p:nvPr/>
        </p:nvGraphicFramePr>
        <p:xfrm>
          <a:off x="5124276" y="2142784"/>
          <a:ext cx="2832100" cy="558800"/>
        </p:xfrm>
        <a:graphic>
          <a:graphicData uri="http://schemas.openxmlformats.org/presentationml/2006/ole">
            <mc:AlternateContent xmlns:mc="http://schemas.openxmlformats.org/markup-compatibility/2006">
              <mc:Choice xmlns:v="urn:schemas-microsoft-com:vml" Requires="v">
                <p:oleObj name="Equation" r:id="rId17" imgW="2831760" imgH="558720" progId="Equation.DSMT4">
                  <p:embed/>
                </p:oleObj>
              </mc:Choice>
              <mc:Fallback>
                <p:oleObj name="Equation" r:id="rId17" imgW="2831760" imgH="558720" progId="Equation.DSMT4">
                  <p:embed/>
                  <p:pic>
                    <p:nvPicPr>
                      <p:cNvPr id="1036"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24276" y="2142784"/>
                        <a:ext cx="2832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7" name="Object 13"/>
          <p:cNvGraphicFramePr>
            <a:graphicFrameLocks noChangeAspect="1"/>
          </p:cNvGraphicFramePr>
          <p:nvPr/>
        </p:nvGraphicFramePr>
        <p:xfrm>
          <a:off x="5410169" y="2788744"/>
          <a:ext cx="2425700" cy="431800"/>
        </p:xfrm>
        <a:graphic>
          <a:graphicData uri="http://schemas.openxmlformats.org/presentationml/2006/ole">
            <mc:AlternateContent xmlns:mc="http://schemas.openxmlformats.org/markup-compatibility/2006">
              <mc:Choice xmlns:v="urn:schemas-microsoft-com:vml" Requires="v">
                <p:oleObj name="Equation" r:id="rId19" imgW="2425680" imgH="431640" progId="Equation.DSMT4">
                  <p:embed/>
                </p:oleObj>
              </mc:Choice>
              <mc:Fallback>
                <p:oleObj name="Equation" r:id="rId19" imgW="2425680" imgH="431640" progId="Equation.DSMT4">
                  <p:embed/>
                  <p:pic>
                    <p:nvPicPr>
                      <p:cNvPr id="1037" name="Object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10169" y="2788744"/>
                        <a:ext cx="2425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179512" y="3140968"/>
            <a:ext cx="1143262" cy="461665"/>
          </a:xfrm>
          <a:prstGeom prst="rect">
            <a:avLst/>
          </a:prstGeom>
          <a:noFill/>
        </p:spPr>
        <p:txBody>
          <a:bodyPr wrap="none" rtlCol="0">
            <a:spAutoFit/>
          </a:bodyPr>
          <a:lstStyle/>
          <a:p>
            <a:r>
              <a:rPr lang="en-CA" sz="2400" dirty="0"/>
              <a:t>Check:</a:t>
            </a:r>
          </a:p>
        </p:txBody>
      </p:sp>
      <p:graphicFrame>
        <p:nvGraphicFramePr>
          <p:cNvPr id="15" name="Object 15"/>
          <p:cNvGraphicFramePr>
            <a:graphicFrameLocks noChangeAspect="1"/>
          </p:cNvGraphicFramePr>
          <p:nvPr/>
        </p:nvGraphicFramePr>
        <p:xfrm>
          <a:off x="35496" y="3573016"/>
          <a:ext cx="2283743" cy="527018"/>
        </p:xfrm>
        <a:graphic>
          <a:graphicData uri="http://schemas.openxmlformats.org/presentationml/2006/ole">
            <mc:AlternateContent xmlns:mc="http://schemas.openxmlformats.org/markup-compatibility/2006">
              <mc:Choice xmlns:v="urn:schemas-microsoft-com:vml" Requires="v">
                <p:oleObj name="Equation" r:id="rId21" imgW="3301920" imgH="761760" progId="Equation.DSMT4">
                  <p:embed/>
                </p:oleObj>
              </mc:Choice>
              <mc:Fallback>
                <p:oleObj name="Equation" r:id="rId21" imgW="3301920" imgH="761760" progId="Equation.DSMT4">
                  <p:embed/>
                  <p:pic>
                    <p:nvPicPr>
                      <p:cNvPr id="15" name="Object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496" y="3573016"/>
                        <a:ext cx="2283743" cy="527018"/>
                      </a:xfrm>
                      <a:prstGeom prst="rect">
                        <a:avLst/>
                      </a:prstGeom>
                      <a:solidFill>
                        <a:schemeClr val="bg1"/>
                      </a:solidFill>
                    </p:spPr>
                  </p:pic>
                </p:oleObj>
              </mc:Fallback>
            </mc:AlternateContent>
          </a:graphicData>
        </a:graphic>
      </p:graphicFrame>
      <p:graphicFrame>
        <p:nvGraphicFramePr>
          <p:cNvPr id="21" name="Object 15"/>
          <p:cNvGraphicFramePr>
            <a:graphicFrameLocks noChangeAspect="1"/>
          </p:cNvGraphicFramePr>
          <p:nvPr/>
        </p:nvGraphicFramePr>
        <p:xfrm>
          <a:off x="90711" y="4189778"/>
          <a:ext cx="2105025" cy="428625"/>
        </p:xfrm>
        <a:graphic>
          <a:graphicData uri="http://schemas.openxmlformats.org/presentationml/2006/ole">
            <mc:AlternateContent xmlns:mc="http://schemas.openxmlformats.org/markup-compatibility/2006">
              <mc:Choice xmlns:v="urn:schemas-microsoft-com:vml" Requires="v">
                <p:oleObj name="Equation" r:id="rId23" imgW="2628720" imgH="533160" progId="Equation.DSMT4">
                  <p:embed/>
                </p:oleObj>
              </mc:Choice>
              <mc:Fallback>
                <p:oleObj name="Equation" r:id="rId23" imgW="2628720" imgH="533160" progId="Equation.DSMT4">
                  <p:embed/>
                  <p:pic>
                    <p:nvPicPr>
                      <p:cNvPr id="21" name="Object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90711" y="4189778"/>
                        <a:ext cx="2105025" cy="428625"/>
                      </a:xfrm>
                      <a:prstGeom prst="rect">
                        <a:avLst/>
                      </a:prstGeom>
                      <a:solidFill>
                        <a:schemeClr val="bg1"/>
                      </a:solidFill>
                    </p:spPr>
                  </p:pic>
                </p:oleObj>
              </mc:Fallback>
            </mc:AlternateContent>
          </a:graphicData>
        </a:graphic>
      </p:graphicFrame>
      <p:graphicFrame>
        <p:nvGraphicFramePr>
          <p:cNvPr id="22" name="Object 15"/>
          <p:cNvGraphicFramePr>
            <a:graphicFrameLocks noChangeAspect="1"/>
          </p:cNvGraphicFramePr>
          <p:nvPr/>
        </p:nvGraphicFramePr>
        <p:xfrm>
          <a:off x="2675260" y="3576439"/>
          <a:ext cx="1536700" cy="428625"/>
        </p:xfrm>
        <a:graphic>
          <a:graphicData uri="http://schemas.openxmlformats.org/presentationml/2006/ole">
            <mc:AlternateContent xmlns:mc="http://schemas.openxmlformats.org/markup-compatibility/2006">
              <mc:Choice xmlns:v="urn:schemas-microsoft-com:vml" Requires="v">
                <p:oleObj name="Equation" r:id="rId25" imgW="1917360" imgH="533160" progId="Equation.DSMT4">
                  <p:embed/>
                </p:oleObj>
              </mc:Choice>
              <mc:Fallback>
                <p:oleObj name="Equation" r:id="rId25" imgW="1917360" imgH="533160" progId="Equation.DSMT4">
                  <p:embed/>
                  <p:pic>
                    <p:nvPicPr>
                      <p:cNvPr id="22" name="Object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260" y="3576439"/>
                        <a:ext cx="1536700" cy="428625"/>
                      </a:xfrm>
                      <a:prstGeom prst="rect">
                        <a:avLst/>
                      </a:prstGeom>
                      <a:solidFill>
                        <a:schemeClr val="bg1"/>
                      </a:solidFill>
                    </p:spPr>
                  </p:pic>
                </p:oleObj>
              </mc:Fallback>
            </mc:AlternateContent>
          </a:graphicData>
        </a:graphic>
      </p:graphicFrame>
      <p:graphicFrame>
        <p:nvGraphicFramePr>
          <p:cNvPr id="23" name="Object 15"/>
          <p:cNvGraphicFramePr>
            <a:graphicFrameLocks noChangeAspect="1"/>
          </p:cNvGraphicFramePr>
          <p:nvPr/>
        </p:nvGraphicFramePr>
        <p:xfrm>
          <a:off x="3035300" y="4080495"/>
          <a:ext cx="742950" cy="428625"/>
        </p:xfrm>
        <a:graphic>
          <a:graphicData uri="http://schemas.openxmlformats.org/presentationml/2006/ole">
            <mc:AlternateContent xmlns:mc="http://schemas.openxmlformats.org/markup-compatibility/2006">
              <mc:Choice xmlns:v="urn:schemas-microsoft-com:vml" Requires="v">
                <p:oleObj name="Equation" r:id="rId27" imgW="927000" imgH="533160" progId="Equation.DSMT4">
                  <p:embed/>
                </p:oleObj>
              </mc:Choice>
              <mc:Fallback>
                <p:oleObj name="Equation" r:id="rId27" imgW="927000" imgH="533160" progId="Equation.DSMT4">
                  <p:embed/>
                  <p:pic>
                    <p:nvPicPr>
                      <p:cNvPr id="23"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035300" y="4080495"/>
                        <a:ext cx="742950" cy="428625"/>
                      </a:xfrm>
                      <a:prstGeom prst="rect">
                        <a:avLst/>
                      </a:prstGeom>
                      <a:solidFill>
                        <a:schemeClr val="bg1"/>
                      </a:solidFill>
                    </p:spPr>
                  </p:pic>
                </p:oleObj>
              </mc:Fallback>
            </mc:AlternateContent>
          </a:graphicData>
        </a:graphic>
      </p:graphicFrame>
      <p:graphicFrame>
        <p:nvGraphicFramePr>
          <p:cNvPr id="28" name="Object 15"/>
          <p:cNvGraphicFramePr>
            <a:graphicFrameLocks noChangeAspect="1"/>
          </p:cNvGraphicFramePr>
          <p:nvPr/>
        </p:nvGraphicFramePr>
        <p:xfrm>
          <a:off x="35496" y="5206206"/>
          <a:ext cx="2608262" cy="527050"/>
        </p:xfrm>
        <a:graphic>
          <a:graphicData uri="http://schemas.openxmlformats.org/presentationml/2006/ole">
            <mc:AlternateContent xmlns:mc="http://schemas.openxmlformats.org/markup-compatibility/2006">
              <mc:Choice xmlns:v="urn:schemas-microsoft-com:vml" Requires="v">
                <p:oleObj name="Equation" r:id="rId29" imgW="3771720" imgH="761760" progId="Equation.DSMT4">
                  <p:embed/>
                </p:oleObj>
              </mc:Choice>
              <mc:Fallback>
                <p:oleObj name="Equation" r:id="rId29" imgW="3771720" imgH="761760" progId="Equation.DSMT4">
                  <p:embed/>
                  <p:pic>
                    <p:nvPicPr>
                      <p:cNvPr id="28" name="Object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5496" y="5206206"/>
                        <a:ext cx="2608262" cy="527050"/>
                      </a:xfrm>
                      <a:prstGeom prst="rect">
                        <a:avLst/>
                      </a:prstGeom>
                      <a:solidFill>
                        <a:schemeClr val="bg1"/>
                      </a:solidFill>
                    </p:spPr>
                  </p:pic>
                </p:oleObj>
              </mc:Fallback>
            </mc:AlternateContent>
          </a:graphicData>
        </a:graphic>
      </p:graphicFrame>
      <p:graphicFrame>
        <p:nvGraphicFramePr>
          <p:cNvPr id="29" name="Object 15"/>
          <p:cNvGraphicFramePr>
            <a:graphicFrameLocks noChangeAspect="1"/>
          </p:cNvGraphicFramePr>
          <p:nvPr/>
        </p:nvGraphicFramePr>
        <p:xfrm>
          <a:off x="73224" y="5845349"/>
          <a:ext cx="1922462" cy="428625"/>
        </p:xfrm>
        <a:graphic>
          <a:graphicData uri="http://schemas.openxmlformats.org/presentationml/2006/ole">
            <mc:AlternateContent xmlns:mc="http://schemas.openxmlformats.org/markup-compatibility/2006">
              <mc:Choice xmlns:v="urn:schemas-microsoft-com:vml" Requires="v">
                <p:oleObj name="Equation" r:id="rId31" imgW="2400120" imgH="533160" progId="Equation.DSMT4">
                  <p:embed/>
                </p:oleObj>
              </mc:Choice>
              <mc:Fallback>
                <p:oleObj name="Equation" r:id="rId31" imgW="2400120" imgH="533160" progId="Equation.DSMT4">
                  <p:embed/>
                  <p:pic>
                    <p:nvPicPr>
                      <p:cNvPr id="29" name="Object 1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3224" y="5845349"/>
                        <a:ext cx="1922462" cy="428625"/>
                      </a:xfrm>
                      <a:prstGeom prst="rect">
                        <a:avLst/>
                      </a:prstGeom>
                      <a:solidFill>
                        <a:schemeClr val="bg1"/>
                      </a:solidFill>
                    </p:spPr>
                  </p:pic>
                </p:oleObj>
              </mc:Fallback>
            </mc:AlternateContent>
          </a:graphicData>
        </a:graphic>
      </p:graphicFrame>
      <p:graphicFrame>
        <p:nvGraphicFramePr>
          <p:cNvPr id="31" name="Object 15"/>
          <p:cNvGraphicFramePr>
            <a:graphicFrameLocks noChangeAspect="1"/>
          </p:cNvGraphicFramePr>
          <p:nvPr/>
        </p:nvGraphicFramePr>
        <p:xfrm>
          <a:off x="1275606" y="6384751"/>
          <a:ext cx="742950" cy="428625"/>
        </p:xfrm>
        <a:graphic>
          <a:graphicData uri="http://schemas.openxmlformats.org/presentationml/2006/ole">
            <mc:AlternateContent xmlns:mc="http://schemas.openxmlformats.org/markup-compatibility/2006">
              <mc:Choice xmlns:v="urn:schemas-microsoft-com:vml" Requires="v">
                <p:oleObj name="Equation" r:id="rId33" imgW="927000" imgH="533160" progId="Equation.DSMT4">
                  <p:embed/>
                </p:oleObj>
              </mc:Choice>
              <mc:Fallback>
                <p:oleObj name="Equation" r:id="rId33" imgW="927000" imgH="533160" progId="Equation.DSMT4">
                  <p:embed/>
                  <p:pic>
                    <p:nvPicPr>
                      <p:cNvPr id="31"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275606" y="6384751"/>
                        <a:ext cx="742950" cy="428625"/>
                      </a:xfrm>
                      <a:prstGeom prst="rect">
                        <a:avLst/>
                      </a:prstGeom>
                      <a:solidFill>
                        <a:schemeClr val="bg1"/>
                      </a:solidFill>
                    </p:spPr>
                  </p:pic>
                </p:oleObj>
              </mc:Fallback>
            </mc:AlternateContent>
          </a:graphicData>
        </a:graphic>
      </p:graphicFrame>
      <p:graphicFrame>
        <p:nvGraphicFramePr>
          <p:cNvPr id="32" name="Object 15"/>
          <p:cNvGraphicFramePr>
            <a:graphicFrameLocks noChangeAspect="1"/>
          </p:cNvGraphicFramePr>
          <p:nvPr/>
        </p:nvGraphicFramePr>
        <p:xfrm>
          <a:off x="4644008" y="3500438"/>
          <a:ext cx="2608262" cy="527050"/>
        </p:xfrm>
        <a:graphic>
          <a:graphicData uri="http://schemas.openxmlformats.org/presentationml/2006/ole">
            <mc:AlternateContent xmlns:mc="http://schemas.openxmlformats.org/markup-compatibility/2006">
              <mc:Choice xmlns:v="urn:schemas-microsoft-com:vml" Requires="v">
                <p:oleObj name="Equation" r:id="rId34" imgW="3771720" imgH="761760" progId="Equation.DSMT4">
                  <p:embed/>
                </p:oleObj>
              </mc:Choice>
              <mc:Fallback>
                <p:oleObj name="Equation" r:id="rId34" imgW="3771720" imgH="761760" progId="Equation.DSMT4">
                  <p:embed/>
                  <p:pic>
                    <p:nvPicPr>
                      <p:cNvPr id="32" name="Object 15"/>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644008" y="3500438"/>
                        <a:ext cx="2608262" cy="527050"/>
                      </a:xfrm>
                      <a:prstGeom prst="rect">
                        <a:avLst/>
                      </a:prstGeom>
                      <a:solidFill>
                        <a:schemeClr val="bg1"/>
                      </a:solidFill>
                    </p:spPr>
                  </p:pic>
                </p:oleObj>
              </mc:Fallback>
            </mc:AlternateContent>
          </a:graphicData>
        </a:graphic>
      </p:graphicFrame>
      <p:graphicFrame>
        <p:nvGraphicFramePr>
          <p:cNvPr id="33" name="Object 15"/>
          <p:cNvGraphicFramePr>
            <a:graphicFrameLocks noChangeAspect="1"/>
          </p:cNvGraphicFramePr>
          <p:nvPr/>
        </p:nvGraphicFramePr>
        <p:xfrm>
          <a:off x="5487442" y="4117975"/>
          <a:ext cx="1820862" cy="428625"/>
        </p:xfrm>
        <a:graphic>
          <a:graphicData uri="http://schemas.openxmlformats.org/presentationml/2006/ole">
            <mc:AlternateContent xmlns:mc="http://schemas.openxmlformats.org/markup-compatibility/2006">
              <mc:Choice xmlns:v="urn:schemas-microsoft-com:vml" Requires="v">
                <p:oleObj name="Equation" r:id="rId36" imgW="2273040" imgH="533160" progId="Equation.DSMT4">
                  <p:embed/>
                </p:oleObj>
              </mc:Choice>
              <mc:Fallback>
                <p:oleObj name="Equation" r:id="rId36" imgW="2273040" imgH="533160" progId="Equation.DSMT4">
                  <p:embed/>
                  <p:pic>
                    <p:nvPicPr>
                      <p:cNvPr id="33" name="Object 15"/>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487442" y="4117975"/>
                        <a:ext cx="1820862" cy="428625"/>
                      </a:xfrm>
                      <a:prstGeom prst="rect">
                        <a:avLst/>
                      </a:prstGeom>
                      <a:solidFill>
                        <a:schemeClr val="bg1"/>
                      </a:solidFill>
                    </p:spPr>
                  </p:pic>
                </p:oleObj>
              </mc:Fallback>
            </mc:AlternateContent>
          </a:graphicData>
        </a:graphic>
      </p:graphicFrame>
      <p:graphicFrame>
        <p:nvGraphicFramePr>
          <p:cNvPr id="34" name="Object 15"/>
          <p:cNvGraphicFramePr>
            <a:graphicFrameLocks noChangeAspect="1"/>
          </p:cNvGraphicFramePr>
          <p:nvPr/>
        </p:nvGraphicFramePr>
        <p:xfrm>
          <a:off x="6371679" y="4653136"/>
          <a:ext cx="936625" cy="428625"/>
        </p:xfrm>
        <a:graphic>
          <a:graphicData uri="http://schemas.openxmlformats.org/presentationml/2006/ole">
            <mc:AlternateContent xmlns:mc="http://schemas.openxmlformats.org/markup-compatibility/2006">
              <mc:Choice xmlns:v="urn:schemas-microsoft-com:vml" Requires="v">
                <p:oleObj name="Equation" r:id="rId38" imgW="1168200" imgH="533160" progId="Equation.DSMT4">
                  <p:embed/>
                </p:oleObj>
              </mc:Choice>
              <mc:Fallback>
                <p:oleObj name="Equation" r:id="rId38" imgW="1168200" imgH="533160" progId="Equation.DSMT4">
                  <p:embed/>
                  <p:pic>
                    <p:nvPicPr>
                      <p:cNvPr id="34" name="Object 15"/>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371679" y="4653136"/>
                        <a:ext cx="936625" cy="428625"/>
                      </a:xfrm>
                      <a:prstGeom prst="rect">
                        <a:avLst/>
                      </a:prstGeom>
                      <a:solidFill>
                        <a:schemeClr val="bg1"/>
                      </a:solidFill>
                    </p:spPr>
                  </p:pic>
                </p:oleObj>
              </mc:Fallback>
            </mc:AlternateContent>
          </a:graphicData>
        </a:graphic>
      </p:graphicFrame>
      <p:graphicFrame>
        <p:nvGraphicFramePr>
          <p:cNvPr id="36" name="Object 15"/>
          <p:cNvGraphicFramePr>
            <a:graphicFrameLocks noChangeAspect="1"/>
          </p:cNvGraphicFramePr>
          <p:nvPr/>
        </p:nvGraphicFramePr>
        <p:xfrm>
          <a:off x="4279900" y="5229225"/>
          <a:ext cx="2292350" cy="527050"/>
        </p:xfrm>
        <a:graphic>
          <a:graphicData uri="http://schemas.openxmlformats.org/presentationml/2006/ole">
            <mc:AlternateContent xmlns:mc="http://schemas.openxmlformats.org/markup-compatibility/2006">
              <mc:Choice xmlns:v="urn:schemas-microsoft-com:vml" Requires="v">
                <p:oleObj name="Equation" r:id="rId40" imgW="3314520" imgH="761760" progId="Equation.DSMT4">
                  <p:embed/>
                </p:oleObj>
              </mc:Choice>
              <mc:Fallback>
                <p:oleObj name="Equation" r:id="rId40" imgW="3314520" imgH="761760" progId="Equation.DSMT4">
                  <p:embed/>
                  <p:pic>
                    <p:nvPicPr>
                      <p:cNvPr id="36" name="Object 15"/>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4279900" y="5229225"/>
                        <a:ext cx="2292350" cy="527050"/>
                      </a:xfrm>
                      <a:prstGeom prst="rect">
                        <a:avLst/>
                      </a:prstGeom>
                      <a:solidFill>
                        <a:schemeClr val="bg1"/>
                      </a:solidFill>
                    </p:spPr>
                  </p:pic>
                </p:oleObj>
              </mc:Fallback>
            </mc:AlternateContent>
          </a:graphicData>
        </a:graphic>
      </p:graphicFrame>
      <p:graphicFrame>
        <p:nvGraphicFramePr>
          <p:cNvPr id="37" name="Object 15"/>
          <p:cNvGraphicFramePr>
            <a:graphicFrameLocks noChangeAspect="1"/>
          </p:cNvGraphicFramePr>
          <p:nvPr/>
        </p:nvGraphicFramePr>
        <p:xfrm>
          <a:off x="4737769" y="5845175"/>
          <a:ext cx="1922463" cy="428625"/>
        </p:xfrm>
        <a:graphic>
          <a:graphicData uri="http://schemas.openxmlformats.org/presentationml/2006/ole">
            <mc:AlternateContent xmlns:mc="http://schemas.openxmlformats.org/markup-compatibility/2006">
              <mc:Choice xmlns:v="urn:schemas-microsoft-com:vml" Requires="v">
                <p:oleObj name="Equation" r:id="rId42" imgW="2400120" imgH="533160" progId="Equation.DSMT4">
                  <p:embed/>
                </p:oleObj>
              </mc:Choice>
              <mc:Fallback>
                <p:oleObj name="Equation" r:id="rId42" imgW="2400120" imgH="533160" progId="Equation.DSMT4">
                  <p:embed/>
                  <p:pic>
                    <p:nvPicPr>
                      <p:cNvPr id="37" name="Object 15"/>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737769" y="5845175"/>
                        <a:ext cx="1922463" cy="428625"/>
                      </a:xfrm>
                      <a:prstGeom prst="rect">
                        <a:avLst/>
                      </a:prstGeom>
                      <a:solidFill>
                        <a:schemeClr val="bg1"/>
                      </a:solidFill>
                    </p:spPr>
                  </p:pic>
                </p:oleObj>
              </mc:Fallback>
            </mc:AlternateContent>
          </a:graphicData>
        </a:graphic>
      </p:graphicFrame>
      <p:graphicFrame>
        <p:nvGraphicFramePr>
          <p:cNvPr id="38" name="Object 15"/>
          <p:cNvGraphicFramePr>
            <a:graphicFrameLocks noChangeAspect="1"/>
          </p:cNvGraphicFramePr>
          <p:nvPr/>
        </p:nvGraphicFramePr>
        <p:xfrm>
          <a:off x="5723607" y="6403975"/>
          <a:ext cx="936625" cy="428625"/>
        </p:xfrm>
        <a:graphic>
          <a:graphicData uri="http://schemas.openxmlformats.org/presentationml/2006/ole">
            <mc:AlternateContent xmlns:mc="http://schemas.openxmlformats.org/markup-compatibility/2006">
              <mc:Choice xmlns:v="urn:schemas-microsoft-com:vml" Requires="v">
                <p:oleObj name="Equation" r:id="rId44" imgW="1168200" imgH="533160" progId="Equation.DSMT4">
                  <p:embed/>
                </p:oleObj>
              </mc:Choice>
              <mc:Fallback>
                <p:oleObj name="Equation" r:id="rId44" imgW="1168200" imgH="533160" progId="Equation.DSMT4">
                  <p:embed/>
                  <p:pic>
                    <p:nvPicPr>
                      <p:cNvPr id="38" name="Object 15"/>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5723607" y="6403975"/>
                        <a:ext cx="936625" cy="428625"/>
                      </a:xfrm>
                      <a:prstGeom prst="rect">
                        <a:avLst/>
                      </a:prstGeom>
                      <a:solidFill>
                        <a:schemeClr val="bg1"/>
                      </a:solidFill>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ipe(left)">
                                      <p:cBhvr>
                                        <p:cTn id="7" dur="1000"/>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29"/>
                                        </p:tgtEl>
                                        <p:attrNameLst>
                                          <p:attrName>style.visibility</p:attrName>
                                        </p:attrNameLst>
                                      </p:cBhvr>
                                      <p:to>
                                        <p:strVal val="visible"/>
                                      </p:to>
                                    </p:set>
                                    <p:animEffect transition="in" filter="wipe(left)">
                                      <p:cBhvr>
                                        <p:cTn id="12" dur="1000"/>
                                        <p:tgtEl>
                                          <p:spTgt spid="102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30"/>
                                        </p:tgtEl>
                                        <p:attrNameLst>
                                          <p:attrName>style.visibility</p:attrName>
                                        </p:attrNameLst>
                                      </p:cBhvr>
                                      <p:to>
                                        <p:strVal val="visible"/>
                                      </p:to>
                                    </p:set>
                                    <p:animEffect transition="in" filter="wipe(left)">
                                      <p:cBhvr>
                                        <p:cTn id="17" dur="1000"/>
                                        <p:tgtEl>
                                          <p:spTgt spid="10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32"/>
                                        </p:tgtEl>
                                        <p:attrNameLst>
                                          <p:attrName>style.visibility</p:attrName>
                                        </p:attrNameLst>
                                      </p:cBhvr>
                                      <p:to>
                                        <p:strVal val="visible"/>
                                      </p:to>
                                    </p:set>
                                    <p:animEffect transition="in" filter="wipe(left)">
                                      <p:cBhvr>
                                        <p:cTn id="22" dur="1000"/>
                                        <p:tgtEl>
                                          <p:spTgt spid="103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animEffect transition="in" filter="wipe(left)">
                                      <p:cBhvr>
                                        <p:cTn id="27" dur="1000"/>
                                        <p:tgtEl>
                                          <p:spTgt spid="10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35"/>
                                        </p:tgtEl>
                                        <p:attrNameLst>
                                          <p:attrName>style.visibility</p:attrName>
                                        </p:attrNameLst>
                                      </p:cBhvr>
                                      <p:to>
                                        <p:strVal val="visible"/>
                                      </p:to>
                                    </p:set>
                                    <p:animEffect transition="in" filter="wipe(left)">
                                      <p:cBhvr>
                                        <p:cTn id="32" dur="1000"/>
                                        <p:tgtEl>
                                          <p:spTgt spid="103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036"/>
                                        </p:tgtEl>
                                        <p:attrNameLst>
                                          <p:attrName>style.visibility</p:attrName>
                                        </p:attrNameLst>
                                      </p:cBhvr>
                                      <p:to>
                                        <p:strVal val="visible"/>
                                      </p:to>
                                    </p:set>
                                    <p:animEffect transition="in" filter="wipe(left)">
                                      <p:cBhvr>
                                        <p:cTn id="37" dur="1000"/>
                                        <p:tgtEl>
                                          <p:spTgt spid="103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37"/>
                                        </p:tgtEl>
                                        <p:attrNameLst>
                                          <p:attrName>style.visibility</p:attrName>
                                        </p:attrNameLst>
                                      </p:cBhvr>
                                      <p:to>
                                        <p:strVal val="visible"/>
                                      </p:to>
                                    </p:set>
                                    <p:animEffect transition="in" filter="wipe(left)">
                                      <p:cBhvr>
                                        <p:cTn id="42" dur="1000"/>
                                        <p:tgtEl>
                                          <p:spTgt spid="103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left)">
                                      <p:cBhvr>
                                        <p:cTn id="47" dur="1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wipe(left)">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left)">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wipe(left)">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wipe(left)">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wipe(left)">
                                      <p:cBhvr>
                                        <p:cTn id="72" dur="500"/>
                                        <p:tgtEl>
                                          <p:spTgt spid="2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wipe(left)">
                                      <p:cBhvr>
                                        <p:cTn id="77" dur="500"/>
                                        <p:tgtEl>
                                          <p:spTgt spid="2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wipe(left)">
                                      <p:cBhvr>
                                        <p:cTn id="82" dur="5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nodeType="click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wipe(left)">
                                      <p:cBhvr>
                                        <p:cTn id="87" dur="500"/>
                                        <p:tgtEl>
                                          <p:spTgt spid="32"/>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3"/>
                                        </p:tgtEl>
                                        <p:attrNameLst>
                                          <p:attrName>style.visibility</p:attrName>
                                        </p:attrNameLst>
                                      </p:cBhvr>
                                      <p:to>
                                        <p:strVal val="visible"/>
                                      </p:to>
                                    </p:set>
                                    <p:animEffect transition="in" filter="wipe(left)">
                                      <p:cBhvr>
                                        <p:cTn id="92" dur="500"/>
                                        <p:tgtEl>
                                          <p:spTgt spid="33"/>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nodeType="clickEffect">
                                  <p:stCondLst>
                                    <p:cond delay="0"/>
                                  </p:stCondLst>
                                  <p:childTnLst>
                                    <p:set>
                                      <p:cBhvr>
                                        <p:cTn id="96" dur="1" fill="hold">
                                          <p:stCondLst>
                                            <p:cond delay="0"/>
                                          </p:stCondLst>
                                        </p:cTn>
                                        <p:tgtEl>
                                          <p:spTgt spid="34"/>
                                        </p:tgtEl>
                                        <p:attrNameLst>
                                          <p:attrName>style.visibility</p:attrName>
                                        </p:attrNameLst>
                                      </p:cBhvr>
                                      <p:to>
                                        <p:strVal val="visible"/>
                                      </p:to>
                                    </p:set>
                                    <p:animEffect transition="in" filter="wipe(left)">
                                      <p:cBhvr>
                                        <p:cTn id="97" dur="500"/>
                                        <p:tgtEl>
                                          <p:spTgt spid="34"/>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nodeType="clickEffect">
                                  <p:stCondLst>
                                    <p:cond delay="0"/>
                                  </p:stCondLst>
                                  <p:childTnLst>
                                    <p:set>
                                      <p:cBhvr>
                                        <p:cTn id="101" dur="1" fill="hold">
                                          <p:stCondLst>
                                            <p:cond delay="0"/>
                                          </p:stCondLst>
                                        </p:cTn>
                                        <p:tgtEl>
                                          <p:spTgt spid="36"/>
                                        </p:tgtEl>
                                        <p:attrNameLst>
                                          <p:attrName>style.visibility</p:attrName>
                                        </p:attrNameLst>
                                      </p:cBhvr>
                                      <p:to>
                                        <p:strVal val="visible"/>
                                      </p:to>
                                    </p:set>
                                    <p:animEffect transition="in" filter="wipe(left)">
                                      <p:cBhvr>
                                        <p:cTn id="102" dur="500"/>
                                        <p:tgtEl>
                                          <p:spTgt spid="36"/>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nodeType="clickEffect">
                                  <p:stCondLst>
                                    <p:cond delay="0"/>
                                  </p:stCondLst>
                                  <p:childTnLst>
                                    <p:set>
                                      <p:cBhvr>
                                        <p:cTn id="106" dur="1" fill="hold">
                                          <p:stCondLst>
                                            <p:cond delay="0"/>
                                          </p:stCondLst>
                                        </p:cTn>
                                        <p:tgtEl>
                                          <p:spTgt spid="37"/>
                                        </p:tgtEl>
                                        <p:attrNameLst>
                                          <p:attrName>style.visibility</p:attrName>
                                        </p:attrNameLst>
                                      </p:cBhvr>
                                      <p:to>
                                        <p:strVal val="visible"/>
                                      </p:to>
                                    </p:set>
                                    <p:animEffect transition="in" filter="wipe(left)">
                                      <p:cBhvr>
                                        <p:cTn id="107" dur="500"/>
                                        <p:tgtEl>
                                          <p:spTgt spid="37"/>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8" fill="hold" nodeType="clickEffect">
                                  <p:stCondLst>
                                    <p:cond delay="0"/>
                                  </p:stCondLst>
                                  <p:childTnLst>
                                    <p:set>
                                      <p:cBhvr>
                                        <p:cTn id="111" dur="1" fill="hold">
                                          <p:stCondLst>
                                            <p:cond delay="0"/>
                                          </p:stCondLst>
                                        </p:cTn>
                                        <p:tgtEl>
                                          <p:spTgt spid="38"/>
                                        </p:tgtEl>
                                        <p:attrNameLst>
                                          <p:attrName>style.visibility</p:attrName>
                                        </p:attrNameLst>
                                      </p:cBhvr>
                                      <p:to>
                                        <p:strVal val="visible"/>
                                      </p:to>
                                    </p:set>
                                    <p:animEffect transition="in" filter="wipe(left)">
                                      <p:cBhvr>
                                        <p:cTn id="11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18094"/>
            <a:ext cx="7772400" cy="568591"/>
          </a:xfrm>
        </p:spPr>
        <p:txBody>
          <a:bodyPr>
            <a:normAutofit fontScale="90000"/>
          </a:bodyPr>
          <a:lstStyle/>
          <a:p>
            <a:r>
              <a:rPr lang="en-CA" sz="3200" dirty="0"/>
              <a:t>Solve:</a:t>
            </a:r>
          </a:p>
        </p:txBody>
      </p:sp>
      <p:graphicFrame>
        <p:nvGraphicFramePr>
          <p:cNvPr id="2050" name="Object 2"/>
          <p:cNvGraphicFramePr>
            <a:graphicFrameLocks noChangeAspect="1"/>
          </p:cNvGraphicFramePr>
          <p:nvPr/>
        </p:nvGraphicFramePr>
        <p:xfrm>
          <a:off x="2241840" y="392336"/>
          <a:ext cx="2692400" cy="660400"/>
        </p:xfrm>
        <a:graphic>
          <a:graphicData uri="http://schemas.openxmlformats.org/presentationml/2006/ole">
            <mc:AlternateContent xmlns:mc="http://schemas.openxmlformats.org/markup-compatibility/2006">
              <mc:Choice xmlns:v="urn:schemas-microsoft-com:vml" Requires="v">
                <p:oleObj name="Equation" r:id="rId3" imgW="2692080" imgH="660240" progId="Equation.DSMT4">
                  <p:embed/>
                </p:oleObj>
              </mc:Choice>
              <mc:Fallback>
                <p:oleObj name="Equation" r:id="rId3" imgW="2692080" imgH="660240" progId="Equation.DSMT4">
                  <p:embed/>
                  <p:pic>
                    <p:nvPicPr>
                      <p:cNvPr id="205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1840" y="392336"/>
                        <a:ext cx="26924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558800" y="1458913"/>
          <a:ext cx="2565400" cy="431800"/>
        </p:xfrm>
        <a:graphic>
          <a:graphicData uri="http://schemas.openxmlformats.org/presentationml/2006/ole">
            <mc:AlternateContent xmlns:mc="http://schemas.openxmlformats.org/markup-compatibility/2006">
              <mc:Choice xmlns:v="urn:schemas-microsoft-com:vml" Requires="v">
                <p:oleObj name="Equation" r:id="rId5" imgW="2565360" imgH="431640" progId="Equation.DSMT4">
                  <p:embed/>
                </p:oleObj>
              </mc:Choice>
              <mc:Fallback>
                <p:oleObj name="Equation" r:id="rId5" imgW="2565360" imgH="431640" progId="Equation.DSMT4">
                  <p:embed/>
                  <p:pic>
                    <p:nvPicPr>
                      <p:cNvPr id="2051"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800" y="1458913"/>
                        <a:ext cx="2565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550573" y="2012950"/>
          <a:ext cx="2552700" cy="431800"/>
        </p:xfrm>
        <a:graphic>
          <a:graphicData uri="http://schemas.openxmlformats.org/presentationml/2006/ole">
            <mc:AlternateContent xmlns:mc="http://schemas.openxmlformats.org/markup-compatibility/2006">
              <mc:Choice xmlns:v="urn:schemas-microsoft-com:vml" Requires="v">
                <p:oleObj name="Equation" r:id="rId7" imgW="2552400" imgH="431640" progId="Equation.DSMT4">
                  <p:embed/>
                </p:oleObj>
              </mc:Choice>
              <mc:Fallback>
                <p:oleObj name="Equation" r:id="rId7" imgW="2552400" imgH="431640" progId="Equation.DSMT4">
                  <p:embed/>
                  <p:pic>
                    <p:nvPicPr>
                      <p:cNvPr id="2052"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573" y="2012950"/>
                        <a:ext cx="2552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44228" y="2535975"/>
          <a:ext cx="2870200" cy="660400"/>
        </p:xfrm>
        <a:graphic>
          <a:graphicData uri="http://schemas.openxmlformats.org/presentationml/2006/ole">
            <mc:AlternateContent xmlns:mc="http://schemas.openxmlformats.org/markup-compatibility/2006">
              <mc:Choice xmlns:v="urn:schemas-microsoft-com:vml" Requires="v">
                <p:oleObj name="Equation" r:id="rId9" imgW="2869920" imgH="660240" progId="Equation.DSMT4">
                  <p:embed/>
                </p:oleObj>
              </mc:Choice>
              <mc:Fallback>
                <p:oleObj name="Equation" r:id="rId9" imgW="2869920" imgH="660240" progId="Equation.DSMT4">
                  <p:embed/>
                  <p:pic>
                    <p:nvPicPr>
                      <p:cNvPr id="2053"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228" y="2535975"/>
                        <a:ext cx="2870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550145" y="3292475"/>
          <a:ext cx="2971800" cy="558800"/>
        </p:xfrm>
        <a:graphic>
          <a:graphicData uri="http://schemas.openxmlformats.org/presentationml/2006/ole">
            <mc:AlternateContent xmlns:mc="http://schemas.openxmlformats.org/markup-compatibility/2006">
              <mc:Choice xmlns:v="urn:schemas-microsoft-com:vml" Requires="v">
                <p:oleObj name="Equation" r:id="rId11" imgW="2971800" imgH="558720" progId="Equation.DSMT4">
                  <p:embed/>
                </p:oleObj>
              </mc:Choice>
              <mc:Fallback>
                <p:oleObj name="Equation" r:id="rId11" imgW="2971800" imgH="558720" progId="Equation.DSMT4">
                  <p:embed/>
                  <p:pic>
                    <p:nvPicPr>
                      <p:cNvPr id="2054"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0145" y="3292475"/>
                        <a:ext cx="29718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924790" y="4007155"/>
          <a:ext cx="2362200" cy="431800"/>
        </p:xfrm>
        <a:graphic>
          <a:graphicData uri="http://schemas.openxmlformats.org/presentationml/2006/ole">
            <mc:AlternateContent xmlns:mc="http://schemas.openxmlformats.org/markup-compatibility/2006">
              <mc:Choice xmlns:v="urn:schemas-microsoft-com:vml" Requires="v">
                <p:oleObj name="Equation" r:id="rId13" imgW="2361960" imgH="431640" progId="Equation.DSMT4">
                  <p:embed/>
                </p:oleObj>
              </mc:Choice>
              <mc:Fallback>
                <p:oleObj name="Equation" r:id="rId13" imgW="2361960" imgH="431640" progId="Equation.DSMT4">
                  <p:embed/>
                  <p:pic>
                    <p:nvPicPr>
                      <p:cNvPr id="2055"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4790" y="4007155"/>
                        <a:ext cx="23622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6" name="Object 8"/>
          <p:cNvGraphicFramePr>
            <a:graphicFrameLocks noChangeAspect="1"/>
          </p:cNvGraphicFramePr>
          <p:nvPr/>
        </p:nvGraphicFramePr>
        <p:xfrm>
          <a:off x="4360863" y="1344613"/>
          <a:ext cx="3136900" cy="660400"/>
        </p:xfrm>
        <a:graphic>
          <a:graphicData uri="http://schemas.openxmlformats.org/presentationml/2006/ole">
            <mc:AlternateContent xmlns:mc="http://schemas.openxmlformats.org/markup-compatibility/2006">
              <mc:Choice xmlns:v="urn:schemas-microsoft-com:vml" Requires="v">
                <p:oleObj name="Equation" r:id="rId15" imgW="3136680" imgH="660240" progId="Equation.DSMT4">
                  <p:embed/>
                </p:oleObj>
              </mc:Choice>
              <mc:Fallback>
                <p:oleObj name="Equation" r:id="rId15" imgW="3136680" imgH="660240" progId="Equation.DSMT4">
                  <p:embed/>
                  <p:pic>
                    <p:nvPicPr>
                      <p:cNvPr id="2056"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60863" y="1344613"/>
                        <a:ext cx="31369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7" name="Object 9"/>
          <p:cNvGraphicFramePr>
            <a:graphicFrameLocks noChangeAspect="1"/>
          </p:cNvGraphicFramePr>
          <p:nvPr/>
        </p:nvGraphicFramePr>
        <p:xfrm>
          <a:off x="4372835" y="2068528"/>
          <a:ext cx="2781300" cy="431800"/>
        </p:xfrm>
        <a:graphic>
          <a:graphicData uri="http://schemas.openxmlformats.org/presentationml/2006/ole">
            <mc:AlternateContent xmlns:mc="http://schemas.openxmlformats.org/markup-compatibility/2006">
              <mc:Choice xmlns:v="urn:schemas-microsoft-com:vml" Requires="v">
                <p:oleObj name="Equation" r:id="rId17" imgW="2781000" imgH="431640" progId="Equation.DSMT4">
                  <p:embed/>
                </p:oleObj>
              </mc:Choice>
              <mc:Fallback>
                <p:oleObj name="Equation" r:id="rId17" imgW="2781000" imgH="431640" progId="Equation.DSMT4">
                  <p:embed/>
                  <p:pic>
                    <p:nvPicPr>
                      <p:cNvPr id="2057"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72835" y="2068528"/>
                        <a:ext cx="27813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8" name="Object 10"/>
          <p:cNvGraphicFramePr>
            <a:graphicFrameLocks noChangeAspect="1"/>
          </p:cNvGraphicFramePr>
          <p:nvPr/>
        </p:nvGraphicFramePr>
        <p:xfrm>
          <a:off x="4420760" y="2632945"/>
          <a:ext cx="3048000" cy="660400"/>
        </p:xfrm>
        <a:graphic>
          <a:graphicData uri="http://schemas.openxmlformats.org/presentationml/2006/ole">
            <mc:AlternateContent xmlns:mc="http://schemas.openxmlformats.org/markup-compatibility/2006">
              <mc:Choice xmlns:v="urn:schemas-microsoft-com:vml" Requires="v">
                <p:oleObj name="Equation" r:id="rId19" imgW="3047760" imgH="660240" progId="Equation.DSMT4">
                  <p:embed/>
                </p:oleObj>
              </mc:Choice>
              <mc:Fallback>
                <p:oleObj name="Equation" r:id="rId19" imgW="3047760" imgH="660240" progId="Equation.DSMT4">
                  <p:embed/>
                  <p:pic>
                    <p:nvPicPr>
                      <p:cNvPr id="2058"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20760" y="2632945"/>
                        <a:ext cx="3048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9" name="Object 11"/>
          <p:cNvGraphicFramePr>
            <a:graphicFrameLocks noChangeAspect="1"/>
          </p:cNvGraphicFramePr>
          <p:nvPr/>
        </p:nvGraphicFramePr>
        <p:xfrm>
          <a:off x="4418303" y="3335643"/>
          <a:ext cx="3136900" cy="558800"/>
        </p:xfrm>
        <a:graphic>
          <a:graphicData uri="http://schemas.openxmlformats.org/presentationml/2006/ole">
            <mc:AlternateContent xmlns:mc="http://schemas.openxmlformats.org/markup-compatibility/2006">
              <mc:Choice xmlns:v="urn:schemas-microsoft-com:vml" Requires="v">
                <p:oleObj name="Equation" r:id="rId21" imgW="3136680" imgH="558720" progId="Equation.DSMT4">
                  <p:embed/>
                </p:oleObj>
              </mc:Choice>
              <mc:Fallback>
                <p:oleObj name="Equation" r:id="rId21" imgW="3136680" imgH="558720" progId="Equation.DSMT4">
                  <p:embed/>
                  <p:pic>
                    <p:nvPicPr>
                      <p:cNvPr id="2059"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18303" y="3335643"/>
                        <a:ext cx="31369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0" name="Object 12"/>
          <p:cNvGraphicFramePr>
            <a:graphicFrameLocks noChangeAspect="1"/>
          </p:cNvGraphicFramePr>
          <p:nvPr/>
        </p:nvGraphicFramePr>
        <p:xfrm>
          <a:off x="5522328" y="4011338"/>
          <a:ext cx="762000" cy="342900"/>
        </p:xfrm>
        <a:graphic>
          <a:graphicData uri="http://schemas.openxmlformats.org/presentationml/2006/ole">
            <mc:AlternateContent xmlns:mc="http://schemas.openxmlformats.org/markup-compatibility/2006">
              <mc:Choice xmlns:v="urn:schemas-microsoft-com:vml" Requires="v">
                <p:oleObj name="Equation" r:id="rId23" imgW="761760" imgH="342720" progId="Equation.DSMT4">
                  <p:embed/>
                </p:oleObj>
              </mc:Choice>
              <mc:Fallback>
                <p:oleObj name="Equation" r:id="rId23" imgW="761760" imgH="342720" progId="Equation.DSMT4">
                  <p:embed/>
                  <p:pic>
                    <p:nvPicPr>
                      <p:cNvPr id="2060" name="Object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522328" y="4011338"/>
                        <a:ext cx="762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wipe(left)">
                                      <p:cBhvr>
                                        <p:cTn id="7" dur="10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wipe(left)">
                                      <p:cBhvr>
                                        <p:cTn id="12" dur="1000"/>
                                        <p:tgtEl>
                                          <p:spTgt spid="205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wipe(left)">
                                      <p:cBhvr>
                                        <p:cTn id="17" dur="1000"/>
                                        <p:tgtEl>
                                          <p:spTgt spid="205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054"/>
                                        </p:tgtEl>
                                        <p:attrNameLst>
                                          <p:attrName>style.visibility</p:attrName>
                                        </p:attrNameLst>
                                      </p:cBhvr>
                                      <p:to>
                                        <p:strVal val="visible"/>
                                      </p:to>
                                    </p:set>
                                    <p:animEffect transition="in" filter="wipe(left)">
                                      <p:cBhvr>
                                        <p:cTn id="22" dur="1000"/>
                                        <p:tgtEl>
                                          <p:spTgt spid="205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animEffect transition="in" filter="wipe(left)">
                                      <p:cBhvr>
                                        <p:cTn id="27" dur="1000"/>
                                        <p:tgtEl>
                                          <p:spTgt spid="205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056"/>
                                        </p:tgtEl>
                                        <p:attrNameLst>
                                          <p:attrName>style.visibility</p:attrName>
                                        </p:attrNameLst>
                                      </p:cBhvr>
                                      <p:to>
                                        <p:strVal val="visible"/>
                                      </p:to>
                                    </p:set>
                                    <p:animEffect transition="in" filter="wipe(left)">
                                      <p:cBhvr>
                                        <p:cTn id="32" dur="1000"/>
                                        <p:tgtEl>
                                          <p:spTgt spid="205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057"/>
                                        </p:tgtEl>
                                        <p:attrNameLst>
                                          <p:attrName>style.visibility</p:attrName>
                                        </p:attrNameLst>
                                      </p:cBhvr>
                                      <p:to>
                                        <p:strVal val="visible"/>
                                      </p:to>
                                    </p:set>
                                    <p:animEffect transition="in" filter="wipe(left)">
                                      <p:cBhvr>
                                        <p:cTn id="37" dur="1000"/>
                                        <p:tgtEl>
                                          <p:spTgt spid="205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058"/>
                                        </p:tgtEl>
                                        <p:attrNameLst>
                                          <p:attrName>style.visibility</p:attrName>
                                        </p:attrNameLst>
                                      </p:cBhvr>
                                      <p:to>
                                        <p:strVal val="visible"/>
                                      </p:to>
                                    </p:set>
                                    <p:animEffect transition="in" filter="wipe(left)">
                                      <p:cBhvr>
                                        <p:cTn id="42" dur="1000"/>
                                        <p:tgtEl>
                                          <p:spTgt spid="205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059"/>
                                        </p:tgtEl>
                                        <p:attrNameLst>
                                          <p:attrName>style.visibility</p:attrName>
                                        </p:attrNameLst>
                                      </p:cBhvr>
                                      <p:to>
                                        <p:strVal val="visible"/>
                                      </p:to>
                                    </p:set>
                                    <p:animEffect transition="in" filter="wipe(left)">
                                      <p:cBhvr>
                                        <p:cTn id="47" dur="1000"/>
                                        <p:tgtEl>
                                          <p:spTgt spid="205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2060"/>
                                        </p:tgtEl>
                                        <p:attrNameLst>
                                          <p:attrName>style.visibility</p:attrName>
                                        </p:attrNameLst>
                                      </p:cBhvr>
                                      <p:to>
                                        <p:strVal val="visible"/>
                                      </p:to>
                                    </p:set>
                                    <p:animEffect transition="in" filter="wipe(left)">
                                      <p:cBhvr>
                                        <p:cTn id="52" dur="1000"/>
                                        <p:tgtEl>
                                          <p:spTgt spid="2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7772400" cy="568591"/>
          </a:xfrm>
        </p:spPr>
        <p:txBody>
          <a:bodyPr>
            <a:normAutofit fontScale="90000"/>
          </a:bodyPr>
          <a:lstStyle/>
          <a:p>
            <a:r>
              <a:rPr lang="en-CA" sz="3200" dirty="0"/>
              <a:t>Solve:</a:t>
            </a:r>
          </a:p>
        </p:txBody>
      </p:sp>
      <p:graphicFrame>
        <p:nvGraphicFramePr>
          <p:cNvPr id="2050" name="Object 2"/>
          <p:cNvGraphicFramePr>
            <a:graphicFrameLocks noChangeAspect="1"/>
          </p:cNvGraphicFramePr>
          <p:nvPr/>
        </p:nvGraphicFramePr>
        <p:xfrm>
          <a:off x="1533787" y="261642"/>
          <a:ext cx="2222500" cy="660400"/>
        </p:xfrm>
        <a:graphic>
          <a:graphicData uri="http://schemas.openxmlformats.org/presentationml/2006/ole">
            <mc:AlternateContent xmlns:mc="http://schemas.openxmlformats.org/markup-compatibility/2006">
              <mc:Choice xmlns:v="urn:schemas-microsoft-com:vml" Requires="v">
                <p:oleObj name="Equation" r:id="rId3" imgW="2222280" imgH="660240" progId="Equation.DSMT4">
                  <p:embed/>
                </p:oleObj>
              </mc:Choice>
              <mc:Fallback>
                <p:oleObj name="Equation" r:id="rId3" imgW="2222280" imgH="660240" progId="Equation.DSMT4">
                  <p:embed/>
                  <p:pic>
                    <p:nvPicPr>
                      <p:cNvPr id="205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3787" y="261642"/>
                        <a:ext cx="22225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2"/>
          <p:cNvGraphicFramePr>
            <a:graphicFrameLocks noChangeAspect="1"/>
          </p:cNvGraphicFramePr>
          <p:nvPr/>
        </p:nvGraphicFramePr>
        <p:xfrm>
          <a:off x="539552" y="925860"/>
          <a:ext cx="2159000" cy="431800"/>
        </p:xfrm>
        <a:graphic>
          <a:graphicData uri="http://schemas.openxmlformats.org/presentationml/2006/ole">
            <mc:AlternateContent xmlns:mc="http://schemas.openxmlformats.org/markup-compatibility/2006">
              <mc:Choice xmlns:v="urn:schemas-microsoft-com:vml" Requires="v">
                <p:oleObj name="Equation" r:id="rId5" imgW="2158920" imgH="431640" progId="Equation.DSMT4">
                  <p:embed/>
                </p:oleObj>
              </mc:Choice>
              <mc:Fallback>
                <p:oleObj name="Equation" r:id="rId5" imgW="2158920" imgH="431640" progId="Equation.DSMT4">
                  <p:embed/>
                  <p:pic>
                    <p:nvPicPr>
                      <p:cNvPr id="4"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9552" y="925860"/>
                        <a:ext cx="21590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2"/>
          <p:cNvGraphicFramePr>
            <a:graphicFrameLocks noChangeAspect="1"/>
          </p:cNvGraphicFramePr>
          <p:nvPr/>
        </p:nvGraphicFramePr>
        <p:xfrm>
          <a:off x="5632524" y="620688"/>
          <a:ext cx="2755900" cy="558800"/>
        </p:xfrm>
        <a:graphic>
          <a:graphicData uri="http://schemas.openxmlformats.org/presentationml/2006/ole">
            <mc:AlternateContent xmlns:mc="http://schemas.openxmlformats.org/markup-compatibility/2006">
              <mc:Choice xmlns:v="urn:schemas-microsoft-com:vml" Requires="v">
                <p:oleObj name="Equation" r:id="rId7" imgW="2755800" imgH="558720" progId="Equation.DSMT4">
                  <p:embed/>
                </p:oleObj>
              </mc:Choice>
              <mc:Fallback>
                <p:oleObj name="Equation" r:id="rId7" imgW="2755800" imgH="558720" progId="Equation.DSMT4">
                  <p:embed/>
                  <p:pic>
                    <p:nvPicPr>
                      <p:cNvPr id="5"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32524" y="620688"/>
                        <a:ext cx="27559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
          <p:cNvGraphicFramePr>
            <a:graphicFrameLocks noChangeAspect="1"/>
          </p:cNvGraphicFramePr>
          <p:nvPr/>
        </p:nvGraphicFramePr>
        <p:xfrm>
          <a:off x="515392" y="1501924"/>
          <a:ext cx="2184400" cy="431800"/>
        </p:xfrm>
        <a:graphic>
          <a:graphicData uri="http://schemas.openxmlformats.org/presentationml/2006/ole">
            <mc:AlternateContent xmlns:mc="http://schemas.openxmlformats.org/markup-compatibility/2006">
              <mc:Choice xmlns:v="urn:schemas-microsoft-com:vml" Requires="v">
                <p:oleObj name="Equation" r:id="rId9" imgW="2184120" imgH="431640" progId="Equation.DSMT4">
                  <p:embed/>
                </p:oleObj>
              </mc:Choice>
              <mc:Fallback>
                <p:oleObj name="Equation" r:id="rId9" imgW="2184120" imgH="431640" progId="Equation.DSMT4">
                  <p:embed/>
                  <p:pic>
                    <p:nvPicPr>
                      <p:cNvPr id="6"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5392" y="1501924"/>
                        <a:ext cx="2184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p:cNvGraphicFramePr>
            <a:graphicFrameLocks noChangeAspect="1"/>
          </p:cNvGraphicFramePr>
          <p:nvPr/>
        </p:nvGraphicFramePr>
        <p:xfrm>
          <a:off x="248940" y="2192660"/>
          <a:ext cx="2882900" cy="533400"/>
        </p:xfrm>
        <a:graphic>
          <a:graphicData uri="http://schemas.openxmlformats.org/presentationml/2006/ole">
            <mc:AlternateContent xmlns:mc="http://schemas.openxmlformats.org/markup-compatibility/2006">
              <mc:Choice xmlns:v="urn:schemas-microsoft-com:vml" Requires="v">
                <p:oleObj name="Equation" r:id="rId11" imgW="2882880" imgH="533160" progId="Equation.DSMT4">
                  <p:embed/>
                </p:oleObj>
              </mc:Choice>
              <mc:Fallback>
                <p:oleObj name="Equation" r:id="rId11" imgW="2882880" imgH="533160" progId="Equation.DSMT4">
                  <p:embed/>
                  <p:pic>
                    <p:nvPicPr>
                      <p:cNvPr id="7"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940" y="2192660"/>
                        <a:ext cx="28829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
          <p:cNvGraphicFramePr>
            <a:graphicFrameLocks noChangeAspect="1"/>
          </p:cNvGraphicFramePr>
          <p:nvPr/>
        </p:nvGraphicFramePr>
        <p:xfrm>
          <a:off x="395536" y="2942084"/>
          <a:ext cx="838200" cy="342900"/>
        </p:xfrm>
        <a:graphic>
          <a:graphicData uri="http://schemas.openxmlformats.org/presentationml/2006/ole">
            <mc:AlternateContent xmlns:mc="http://schemas.openxmlformats.org/markup-compatibility/2006">
              <mc:Choice xmlns:v="urn:schemas-microsoft-com:vml" Requires="v">
                <p:oleObj name="Equation" r:id="rId13" imgW="838080" imgH="342720" progId="Equation.DSMT4">
                  <p:embed/>
                </p:oleObj>
              </mc:Choice>
              <mc:Fallback>
                <p:oleObj name="Equation" r:id="rId13" imgW="838080" imgH="342720" progId="Equation.DSMT4">
                  <p:embed/>
                  <p:pic>
                    <p:nvPicPr>
                      <p:cNvPr id="8"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536" y="2942084"/>
                        <a:ext cx="838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2"/>
          <p:cNvGraphicFramePr>
            <a:graphicFrameLocks noChangeAspect="1"/>
          </p:cNvGraphicFramePr>
          <p:nvPr/>
        </p:nvGraphicFramePr>
        <p:xfrm>
          <a:off x="1552848" y="2942084"/>
          <a:ext cx="1651000" cy="342900"/>
        </p:xfrm>
        <a:graphic>
          <a:graphicData uri="http://schemas.openxmlformats.org/presentationml/2006/ole">
            <mc:AlternateContent xmlns:mc="http://schemas.openxmlformats.org/markup-compatibility/2006">
              <mc:Choice xmlns:v="urn:schemas-microsoft-com:vml" Requires="v">
                <p:oleObj name="Equation" r:id="rId15" imgW="1650960" imgH="342720" progId="Equation.DSMT4">
                  <p:embed/>
                </p:oleObj>
              </mc:Choice>
              <mc:Fallback>
                <p:oleObj name="Equation" r:id="rId15" imgW="1650960" imgH="342720" progId="Equation.DSMT4">
                  <p:embed/>
                  <p:pic>
                    <p:nvPicPr>
                      <p:cNvPr id="9"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52848" y="2942084"/>
                        <a:ext cx="1651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5640784" y="1269008"/>
          <a:ext cx="2387600" cy="431800"/>
        </p:xfrm>
        <a:graphic>
          <a:graphicData uri="http://schemas.openxmlformats.org/presentationml/2006/ole">
            <mc:AlternateContent xmlns:mc="http://schemas.openxmlformats.org/markup-compatibility/2006">
              <mc:Choice xmlns:v="urn:schemas-microsoft-com:vml" Requires="v">
                <p:oleObj name="Equation" r:id="rId17" imgW="2387520" imgH="431640" progId="Equation.DSMT4">
                  <p:embed/>
                </p:oleObj>
              </mc:Choice>
              <mc:Fallback>
                <p:oleObj name="Equation" r:id="rId17" imgW="2387520" imgH="431640" progId="Equation.DSMT4">
                  <p:embed/>
                  <p:pic>
                    <p:nvPicPr>
                      <p:cNvPr id="10"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40784" y="1269008"/>
                        <a:ext cx="23876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5580112" y="1844824"/>
          <a:ext cx="1625600" cy="431800"/>
        </p:xfrm>
        <a:graphic>
          <a:graphicData uri="http://schemas.openxmlformats.org/presentationml/2006/ole">
            <mc:AlternateContent xmlns:mc="http://schemas.openxmlformats.org/markup-compatibility/2006">
              <mc:Choice xmlns:v="urn:schemas-microsoft-com:vml" Requires="v">
                <p:oleObj name="Equation" r:id="rId19" imgW="1625400" imgH="431640" progId="Equation.DSMT4">
                  <p:embed/>
                </p:oleObj>
              </mc:Choice>
              <mc:Fallback>
                <p:oleObj name="Equation" r:id="rId19" imgW="1625400" imgH="431640" progId="Equation.DSMT4">
                  <p:embed/>
                  <p:pic>
                    <p:nvPicPr>
                      <p:cNvPr id="11" name="Object 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80112" y="1844824"/>
                        <a:ext cx="16256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5221188" y="2463552"/>
          <a:ext cx="1943100" cy="533400"/>
        </p:xfrm>
        <a:graphic>
          <a:graphicData uri="http://schemas.openxmlformats.org/presentationml/2006/ole">
            <mc:AlternateContent xmlns:mc="http://schemas.openxmlformats.org/markup-compatibility/2006">
              <mc:Choice xmlns:v="urn:schemas-microsoft-com:vml" Requires="v">
                <p:oleObj name="Equation" r:id="rId21" imgW="1942920" imgH="533160" progId="Equation.DSMT4">
                  <p:embed/>
                </p:oleObj>
              </mc:Choice>
              <mc:Fallback>
                <p:oleObj name="Equation" r:id="rId21" imgW="1942920" imgH="533160" progId="Equation.DSMT4">
                  <p:embed/>
                  <p:pic>
                    <p:nvPicPr>
                      <p:cNvPr id="12" name="Object 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21188" y="2463552"/>
                        <a:ext cx="1943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2"/>
          <p:cNvGraphicFramePr>
            <a:graphicFrameLocks noChangeAspect="1"/>
          </p:cNvGraphicFramePr>
          <p:nvPr/>
        </p:nvGraphicFramePr>
        <p:xfrm>
          <a:off x="5292080" y="3212976"/>
          <a:ext cx="1346200" cy="342900"/>
        </p:xfrm>
        <a:graphic>
          <a:graphicData uri="http://schemas.openxmlformats.org/presentationml/2006/ole">
            <mc:AlternateContent xmlns:mc="http://schemas.openxmlformats.org/markup-compatibility/2006">
              <mc:Choice xmlns:v="urn:schemas-microsoft-com:vml" Requires="v">
                <p:oleObj name="Equation" r:id="rId23" imgW="1346040" imgH="342720" progId="Equation.DSMT4">
                  <p:embed/>
                </p:oleObj>
              </mc:Choice>
              <mc:Fallback>
                <p:oleObj name="Equation" r:id="rId23" imgW="1346040" imgH="342720" progId="Equation.DSMT4">
                  <p:embed/>
                  <p:pic>
                    <p:nvPicPr>
                      <p:cNvPr id="13" name="Object 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292080" y="3212976"/>
                        <a:ext cx="1346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2"/>
          <p:cNvGraphicFramePr>
            <a:graphicFrameLocks noChangeAspect="1"/>
          </p:cNvGraphicFramePr>
          <p:nvPr/>
        </p:nvGraphicFramePr>
        <p:xfrm>
          <a:off x="7190308" y="3230116"/>
          <a:ext cx="1054100" cy="342900"/>
        </p:xfrm>
        <a:graphic>
          <a:graphicData uri="http://schemas.openxmlformats.org/presentationml/2006/ole">
            <mc:AlternateContent xmlns:mc="http://schemas.openxmlformats.org/markup-compatibility/2006">
              <mc:Choice xmlns:v="urn:schemas-microsoft-com:vml" Requires="v">
                <p:oleObj name="Equation" r:id="rId25" imgW="1054080" imgH="342720" progId="Equation.DSMT4">
                  <p:embed/>
                </p:oleObj>
              </mc:Choice>
              <mc:Fallback>
                <p:oleObj name="Equation" r:id="rId25" imgW="1054080" imgH="342720" progId="Equation.DSMT4">
                  <p:embed/>
                  <p:pic>
                    <p:nvPicPr>
                      <p:cNvPr id="14"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190308" y="3230116"/>
                        <a:ext cx="1054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683568" y="3356992"/>
            <a:ext cx="1143262" cy="461665"/>
          </a:xfrm>
          <a:prstGeom prst="rect">
            <a:avLst/>
          </a:prstGeom>
          <a:noFill/>
        </p:spPr>
        <p:txBody>
          <a:bodyPr wrap="none" rtlCol="0">
            <a:spAutoFit/>
          </a:bodyPr>
          <a:lstStyle/>
          <a:p>
            <a:r>
              <a:rPr lang="en-CA" sz="2400" dirty="0"/>
              <a:t>Check:</a:t>
            </a:r>
          </a:p>
        </p:txBody>
      </p:sp>
      <p:graphicFrame>
        <p:nvGraphicFramePr>
          <p:cNvPr id="16" name="Object 15"/>
          <p:cNvGraphicFramePr>
            <a:graphicFrameLocks noChangeAspect="1"/>
          </p:cNvGraphicFramePr>
          <p:nvPr/>
        </p:nvGraphicFramePr>
        <p:xfrm>
          <a:off x="598388" y="3789363"/>
          <a:ext cx="1957388" cy="527050"/>
        </p:xfrm>
        <a:graphic>
          <a:graphicData uri="http://schemas.openxmlformats.org/presentationml/2006/ole">
            <mc:AlternateContent xmlns:mc="http://schemas.openxmlformats.org/markup-compatibility/2006">
              <mc:Choice xmlns:v="urn:schemas-microsoft-com:vml" Requires="v">
                <p:oleObj name="Equation" r:id="rId27" imgW="2831760" imgH="761760" progId="Equation.DSMT4">
                  <p:embed/>
                </p:oleObj>
              </mc:Choice>
              <mc:Fallback>
                <p:oleObj name="Equation" r:id="rId27" imgW="2831760" imgH="761760" progId="Equation.DSMT4">
                  <p:embed/>
                  <p:pic>
                    <p:nvPicPr>
                      <p:cNvPr id="16"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98388" y="3789363"/>
                        <a:ext cx="1957388" cy="527050"/>
                      </a:xfrm>
                      <a:prstGeom prst="rect">
                        <a:avLst/>
                      </a:prstGeom>
                      <a:solidFill>
                        <a:schemeClr val="bg1"/>
                      </a:solidFill>
                    </p:spPr>
                  </p:pic>
                </p:oleObj>
              </mc:Fallback>
            </mc:AlternateContent>
          </a:graphicData>
        </a:graphic>
      </p:graphicFrame>
      <p:graphicFrame>
        <p:nvGraphicFramePr>
          <p:cNvPr id="17" name="Object 15"/>
          <p:cNvGraphicFramePr>
            <a:graphicFrameLocks noChangeAspect="1"/>
          </p:cNvGraphicFramePr>
          <p:nvPr/>
        </p:nvGraphicFramePr>
        <p:xfrm>
          <a:off x="1259632" y="4405313"/>
          <a:ext cx="762000" cy="428625"/>
        </p:xfrm>
        <a:graphic>
          <a:graphicData uri="http://schemas.openxmlformats.org/presentationml/2006/ole">
            <mc:AlternateContent xmlns:mc="http://schemas.openxmlformats.org/markup-compatibility/2006">
              <mc:Choice xmlns:v="urn:schemas-microsoft-com:vml" Requires="v">
                <p:oleObj name="Equation" r:id="rId29" imgW="952200" imgH="533160" progId="Equation.DSMT4">
                  <p:embed/>
                </p:oleObj>
              </mc:Choice>
              <mc:Fallback>
                <p:oleObj name="Equation" r:id="rId29" imgW="952200" imgH="533160" progId="Equation.DSMT4">
                  <p:embed/>
                  <p:pic>
                    <p:nvPicPr>
                      <p:cNvPr id="17" name="Object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259632" y="4405313"/>
                        <a:ext cx="762000" cy="428625"/>
                      </a:xfrm>
                      <a:prstGeom prst="rect">
                        <a:avLst/>
                      </a:prstGeom>
                      <a:solidFill>
                        <a:schemeClr val="bg1"/>
                      </a:solidFill>
                    </p:spPr>
                  </p:pic>
                </p:oleObj>
              </mc:Fallback>
            </mc:AlternateContent>
          </a:graphicData>
        </a:graphic>
      </p:graphicFrame>
      <p:graphicFrame>
        <p:nvGraphicFramePr>
          <p:cNvPr id="20" name="Object 15"/>
          <p:cNvGraphicFramePr>
            <a:graphicFrameLocks noChangeAspect="1"/>
          </p:cNvGraphicFramePr>
          <p:nvPr/>
        </p:nvGraphicFramePr>
        <p:xfrm>
          <a:off x="606003" y="5157788"/>
          <a:ext cx="2309813" cy="527050"/>
        </p:xfrm>
        <a:graphic>
          <a:graphicData uri="http://schemas.openxmlformats.org/presentationml/2006/ole">
            <mc:AlternateContent xmlns:mc="http://schemas.openxmlformats.org/markup-compatibility/2006">
              <mc:Choice xmlns:v="urn:schemas-microsoft-com:vml" Requires="v">
                <p:oleObj name="Equation" r:id="rId31" imgW="3340080" imgH="761760" progId="Equation.DSMT4">
                  <p:embed/>
                </p:oleObj>
              </mc:Choice>
              <mc:Fallback>
                <p:oleObj name="Equation" r:id="rId31" imgW="3340080" imgH="761760" progId="Equation.DSMT4">
                  <p:embed/>
                  <p:pic>
                    <p:nvPicPr>
                      <p:cNvPr id="20" name="Object 1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06003" y="5157788"/>
                        <a:ext cx="2309813" cy="527050"/>
                      </a:xfrm>
                      <a:prstGeom prst="rect">
                        <a:avLst/>
                      </a:prstGeom>
                      <a:solidFill>
                        <a:schemeClr val="bg1"/>
                      </a:solidFill>
                    </p:spPr>
                  </p:pic>
                </p:oleObj>
              </mc:Fallback>
            </mc:AlternateContent>
          </a:graphicData>
        </a:graphic>
      </p:graphicFrame>
      <p:graphicFrame>
        <p:nvGraphicFramePr>
          <p:cNvPr id="21" name="Object 15"/>
          <p:cNvGraphicFramePr>
            <a:graphicFrameLocks noChangeAspect="1"/>
          </p:cNvGraphicFramePr>
          <p:nvPr/>
        </p:nvGraphicFramePr>
        <p:xfrm>
          <a:off x="1025749" y="5795963"/>
          <a:ext cx="1169987" cy="428625"/>
        </p:xfrm>
        <a:graphic>
          <a:graphicData uri="http://schemas.openxmlformats.org/presentationml/2006/ole">
            <mc:AlternateContent xmlns:mc="http://schemas.openxmlformats.org/markup-compatibility/2006">
              <mc:Choice xmlns:v="urn:schemas-microsoft-com:vml" Requires="v">
                <p:oleObj name="Equation" r:id="rId33" imgW="1460160" imgH="533160" progId="Equation.DSMT4">
                  <p:embed/>
                </p:oleObj>
              </mc:Choice>
              <mc:Fallback>
                <p:oleObj name="Equation" r:id="rId33" imgW="1460160" imgH="533160" progId="Equation.DSMT4">
                  <p:embed/>
                  <p:pic>
                    <p:nvPicPr>
                      <p:cNvPr id="21" name="Object 15"/>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025749" y="5795963"/>
                        <a:ext cx="1169987" cy="428625"/>
                      </a:xfrm>
                      <a:prstGeom prst="rect">
                        <a:avLst/>
                      </a:prstGeom>
                      <a:solidFill>
                        <a:schemeClr val="bg1"/>
                      </a:solidFill>
                    </p:spPr>
                  </p:pic>
                </p:oleObj>
              </mc:Fallback>
            </mc:AlternateContent>
          </a:graphicData>
        </a:graphic>
      </p:graphicFrame>
      <p:graphicFrame>
        <p:nvGraphicFramePr>
          <p:cNvPr id="22" name="Object 15"/>
          <p:cNvGraphicFramePr>
            <a:graphicFrameLocks noChangeAspect="1"/>
          </p:cNvGraphicFramePr>
          <p:nvPr/>
        </p:nvGraphicFramePr>
        <p:xfrm>
          <a:off x="1524224" y="6335713"/>
          <a:ext cx="671512" cy="428625"/>
        </p:xfrm>
        <a:graphic>
          <a:graphicData uri="http://schemas.openxmlformats.org/presentationml/2006/ole">
            <mc:AlternateContent xmlns:mc="http://schemas.openxmlformats.org/markup-compatibility/2006">
              <mc:Choice xmlns:v="urn:schemas-microsoft-com:vml" Requires="v">
                <p:oleObj name="Equation" r:id="rId35" imgW="838080" imgH="533160" progId="Equation.DSMT4">
                  <p:embed/>
                </p:oleObj>
              </mc:Choice>
              <mc:Fallback>
                <p:oleObj name="Equation" r:id="rId35" imgW="838080" imgH="533160" progId="Equation.DSMT4">
                  <p:embed/>
                  <p:pic>
                    <p:nvPicPr>
                      <p:cNvPr id="22" name="Object 15"/>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524224" y="6335713"/>
                        <a:ext cx="671512" cy="428625"/>
                      </a:xfrm>
                      <a:prstGeom prst="rect">
                        <a:avLst/>
                      </a:prstGeom>
                      <a:solidFill>
                        <a:schemeClr val="bg1"/>
                      </a:solidFill>
                    </p:spPr>
                  </p:pic>
                </p:oleObj>
              </mc:Fallback>
            </mc:AlternateContent>
          </a:graphicData>
        </a:graphic>
      </p:graphicFrame>
      <p:graphicFrame>
        <p:nvGraphicFramePr>
          <p:cNvPr id="23" name="Object 15"/>
          <p:cNvGraphicFramePr>
            <a:graphicFrameLocks noChangeAspect="1"/>
          </p:cNvGraphicFramePr>
          <p:nvPr/>
        </p:nvGraphicFramePr>
        <p:xfrm>
          <a:off x="6660232" y="3716338"/>
          <a:ext cx="1985963" cy="527050"/>
        </p:xfrm>
        <a:graphic>
          <a:graphicData uri="http://schemas.openxmlformats.org/presentationml/2006/ole">
            <mc:AlternateContent xmlns:mc="http://schemas.openxmlformats.org/markup-compatibility/2006">
              <mc:Choice xmlns:v="urn:schemas-microsoft-com:vml" Requires="v">
                <p:oleObj name="Equation" r:id="rId37" imgW="2869920" imgH="761760" progId="Equation.DSMT4">
                  <p:embed/>
                </p:oleObj>
              </mc:Choice>
              <mc:Fallback>
                <p:oleObj name="Equation" r:id="rId37" imgW="2869920" imgH="761760" progId="Equation.DSMT4">
                  <p:embed/>
                  <p:pic>
                    <p:nvPicPr>
                      <p:cNvPr id="23" name="Object 15"/>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660232" y="3716338"/>
                        <a:ext cx="1985963" cy="527050"/>
                      </a:xfrm>
                      <a:prstGeom prst="rect">
                        <a:avLst/>
                      </a:prstGeom>
                      <a:solidFill>
                        <a:schemeClr val="bg1"/>
                      </a:solidFill>
                    </p:spPr>
                  </p:pic>
                </p:oleObj>
              </mc:Fallback>
            </mc:AlternateContent>
          </a:graphicData>
        </a:graphic>
      </p:graphicFrame>
      <p:graphicFrame>
        <p:nvGraphicFramePr>
          <p:cNvPr id="24" name="Object 15"/>
          <p:cNvGraphicFramePr>
            <a:graphicFrameLocks noChangeAspect="1"/>
          </p:cNvGraphicFramePr>
          <p:nvPr/>
        </p:nvGraphicFramePr>
        <p:xfrm>
          <a:off x="7231063" y="4333875"/>
          <a:ext cx="925512" cy="428625"/>
        </p:xfrm>
        <a:graphic>
          <a:graphicData uri="http://schemas.openxmlformats.org/presentationml/2006/ole">
            <mc:AlternateContent xmlns:mc="http://schemas.openxmlformats.org/markup-compatibility/2006">
              <mc:Choice xmlns:v="urn:schemas-microsoft-com:vml" Requires="v">
                <p:oleObj name="Equation" r:id="rId39" imgW="1155600" imgH="533160" progId="Equation.DSMT4">
                  <p:embed/>
                </p:oleObj>
              </mc:Choice>
              <mc:Fallback>
                <p:oleObj name="Equation" r:id="rId39" imgW="1155600" imgH="533160" progId="Equation.DSMT4">
                  <p:embed/>
                  <p:pic>
                    <p:nvPicPr>
                      <p:cNvPr id="24" name="Object 15"/>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231063" y="4333875"/>
                        <a:ext cx="925512" cy="428625"/>
                      </a:xfrm>
                      <a:prstGeom prst="rect">
                        <a:avLst/>
                      </a:prstGeom>
                      <a:solidFill>
                        <a:schemeClr val="bg1"/>
                      </a:solidFill>
                    </p:spPr>
                  </p:pic>
                </p:oleObj>
              </mc:Fallback>
            </mc:AlternateContent>
          </a:graphicData>
        </a:graphic>
      </p:graphicFrame>
      <p:graphicFrame>
        <p:nvGraphicFramePr>
          <p:cNvPr id="25" name="Object 15"/>
          <p:cNvGraphicFramePr>
            <a:graphicFrameLocks noChangeAspect="1"/>
          </p:cNvGraphicFramePr>
          <p:nvPr/>
        </p:nvGraphicFramePr>
        <p:xfrm>
          <a:off x="7596336" y="4882555"/>
          <a:ext cx="631825" cy="274637"/>
        </p:xfrm>
        <a:graphic>
          <a:graphicData uri="http://schemas.openxmlformats.org/presentationml/2006/ole">
            <mc:AlternateContent xmlns:mc="http://schemas.openxmlformats.org/markup-compatibility/2006">
              <mc:Choice xmlns:v="urn:schemas-microsoft-com:vml" Requires="v">
                <p:oleObj name="Equation" r:id="rId41" imgW="787320" imgH="342720" progId="Equation.DSMT4">
                  <p:embed/>
                </p:oleObj>
              </mc:Choice>
              <mc:Fallback>
                <p:oleObj name="Equation" r:id="rId41" imgW="787320" imgH="342720" progId="Equation.DSMT4">
                  <p:embed/>
                  <p:pic>
                    <p:nvPicPr>
                      <p:cNvPr id="25" name="Object 1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7596336" y="4882555"/>
                        <a:ext cx="631825" cy="274637"/>
                      </a:xfrm>
                      <a:prstGeom prst="rect">
                        <a:avLst/>
                      </a:prstGeom>
                      <a:solidFill>
                        <a:schemeClr val="bg1"/>
                      </a:solidFill>
                    </p:spPr>
                  </p:pic>
                </p:oleObj>
              </mc:Fallback>
            </mc:AlternateContent>
          </a:graphicData>
        </a:graphic>
      </p:graphicFrame>
      <p:graphicFrame>
        <p:nvGraphicFramePr>
          <p:cNvPr id="26" name="Object 15"/>
          <p:cNvGraphicFramePr>
            <a:graphicFrameLocks noChangeAspect="1"/>
          </p:cNvGraphicFramePr>
          <p:nvPr/>
        </p:nvGraphicFramePr>
        <p:xfrm>
          <a:off x="4797425" y="5210175"/>
          <a:ext cx="2266950" cy="527050"/>
        </p:xfrm>
        <a:graphic>
          <a:graphicData uri="http://schemas.openxmlformats.org/presentationml/2006/ole">
            <mc:AlternateContent xmlns:mc="http://schemas.openxmlformats.org/markup-compatibility/2006">
              <mc:Choice xmlns:v="urn:schemas-microsoft-com:vml" Requires="v">
                <p:oleObj name="Equation" r:id="rId43" imgW="3276360" imgH="761760" progId="Equation.DSMT4">
                  <p:embed/>
                </p:oleObj>
              </mc:Choice>
              <mc:Fallback>
                <p:oleObj name="Equation" r:id="rId43" imgW="3276360" imgH="761760" progId="Equation.DSMT4">
                  <p:embed/>
                  <p:pic>
                    <p:nvPicPr>
                      <p:cNvPr id="26" name="Object 1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4797425" y="5210175"/>
                        <a:ext cx="2266950" cy="527050"/>
                      </a:xfrm>
                      <a:prstGeom prst="rect">
                        <a:avLst/>
                      </a:prstGeom>
                      <a:solidFill>
                        <a:schemeClr val="bg1"/>
                      </a:solidFill>
                    </p:spPr>
                  </p:pic>
                </p:oleObj>
              </mc:Fallback>
            </mc:AlternateContent>
          </a:graphicData>
        </a:graphic>
      </p:graphicFrame>
      <p:graphicFrame>
        <p:nvGraphicFramePr>
          <p:cNvPr id="27" name="Object 15"/>
          <p:cNvGraphicFramePr>
            <a:graphicFrameLocks noChangeAspect="1"/>
          </p:cNvGraphicFramePr>
          <p:nvPr/>
        </p:nvGraphicFramePr>
        <p:xfrm>
          <a:off x="5618163" y="5826125"/>
          <a:ext cx="1169987" cy="428625"/>
        </p:xfrm>
        <a:graphic>
          <a:graphicData uri="http://schemas.openxmlformats.org/presentationml/2006/ole">
            <mc:AlternateContent xmlns:mc="http://schemas.openxmlformats.org/markup-compatibility/2006">
              <mc:Choice xmlns:v="urn:schemas-microsoft-com:vml" Requires="v">
                <p:oleObj name="Equation" r:id="rId45" imgW="1460160" imgH="533160" progId="Equation.DSMT4">
                  <p:embed/>
                </p:oleObj>
              </mc:Choice>
              <mc:Fallback>
                <p:oleObj name="Equation" r:id="rId45" imgW="1460160" imgH="533160" progId="Equation.DSMT4">
                  <p:embed/>
                  <p:pic>
                    <p:nvPicPr>
                      <p:cNvPr id="27" name="Object 15"/>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5618163" y="5826125"/>
                        <a:ext cx="1169987" cy="428625"/>
                      </a:xfrm>
                      <a:prstGeom prst="rect">
                        <a:avLst/>
                      </a:prstGeom>
                      <a:solidFill>
                        <a:schemeClr val="bg1"/>
                      </a:solidFill>
                    </p:spPr>
                  </p:pic>
                </p:oleObj>
              </mc:Fallback>
            </mc:AlternateContent>
          </a:graphicData>
        </a:graphic>
      </p:graphicFrame>
      <p:graphicFrame>
        <p:nvGraphicFramePr>
          <p:cNvPr id="28" name="Object 15"/>
          <p:cNvGraphicFramePr>
            <a:graphicFrameLocks noChangeAspect="1"/>
          </p:cNvGraphicFramePr>
          <p:nvPr/>
        </p:nvGraphicFramePr>
        <p:xfrm>
          <a:off x="5796136" y="6384925"/>
          <a:ext cx="966788" cy="428625"/>
        </p:xfrm>
        <a:graphic>
          <a:graphicData uri="http://schemas.openxmlformats.org/presentationml/2006/ole">
            <mc:AlternateContent xmlns:mc="http://schemas.openxmlformats.org/markup-compatibility/2006">
              <mc:Choice xmlns:v="urn:schemas-microsoft-com:vml" Requires="v">
                <p:oleObj name="Equation" r:id="rId47" imgW="1206360" imgH="533160" progId="Equation.DSMT4">
                  <p:embed/>
                </p:oleObj>
              </mc:Choice>
              <mc:Fallback>
                <p:oleObj name="Equation" r:id="rId47" imgW="1206360" imgH="533160" progId="Equation.DSMT4">
                  <p:embed/>
                  <p:pic>
                    <p:nvPicPr>
                      <p:cNvPr id="28" name="Object 15"/>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796136" y="6384925"/>
                        <a:ext cx="966788" cy="428625"/>
                      </a:xfrm>
                      <a:prstGeom prst="rect">
                        <a:avLst/>
                      </a:prstGeom>
                      <a:solidFill>
                        <a:schemeClr val="bg1"/>
                      </a:solidFill>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left)">
                                      <p:cBhvr>
                                        <p:cTn id="32" dur="1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left)">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left)">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wipe(left)">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left)">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fade">
                                      <p:cBhvr>
                                        <p:cTn id="62" dur="500"/>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fade">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fade">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wipe(left)">
                                      <p:cBhvr>
                                        <p:cTn id="87" dur="500"/>
                                        <p:tgtEl>
                                          <p:spTgt spid="23"/>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wipe(left)">
                                      <p:cBhvr>
                                        <p:cTn id="92" dur="500"/>
                                        <p:tgtEl>
                                          <p:spTgt spid="24"/>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wipe(left)">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wipe(left)">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8" fill="hold"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wipe(left)">
                                      <p:cBhvr>
                                        <p:cTn id="11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8466906" cy="634082"/>
          </a:xfrm>
        </p:spPr>
        <p:txBody>
          <a:bodyPr>
            <a:normAutofit/>
          </a:bodyPr>
          <a:lstStyle/>
          <a:p>
            <a:pPr eaLnBrk="1" hangingPunct="1">
              <a:defRPr/>
            </a:pPr>
            <a:r>
              <a:rPr lang="en-CA" dirty="0"/>
              <a:t>I) Solving Absolute Value Equations</a:t>
            </a:r>
          </a:p>
        </p:txBody>
      </p:sp>
      <p:sp>
        <p:nvSpPr>
          <p:cNvPr id="3" name="Content Placeholder 2"/>
          <p:cNvSpPr>
            <a:spLocks noGrp="1"/>
          </p:cNvSpPr>
          <p:nvPr>
            <p:ph idx="1"/>
          </p:nvPr>
        </p:nvSpPr>
        <p:spPr>
          <a:xfrm>
            <a:off x="251520" y="908720"/>
            <a:ext cx="8352928" cy="1133798"/>
          </a:xfrm>
        </p:spPr>
        <p:txBody>
          <a:bodyPr>
            <a:normAutofit/>
          </a:bodyPr>
          <a:lstStyle/>
          <a:p>
            <a:pPr eaLnBrk="1" hangingPunct="1"/>
            <a:r>
              <a:rPr lang="en-CA" dirty="0"/>
              <a:t>When solving abs equations, the value inside the abs sign can be both positive or negative</a:t>
            </a:r>
          </a:p>
          <a:p>
            <a:pPr eaLnBrk="1" hangingPunct="1"/>
            <a:endParaRPr lang="en-CA" dirty="0"/>
          </a:p>
        </p:txBody>
      </p:sp>
      <p:graphicFrame>
        <p:nvGraphicFramePr>
          <p:cNvPr id="104" name="Object 103"/>
          <p:cNvGraphicFramePr>
            <a:graphicFrameLocks noChangeAspect="1"/>
          </p:cNvGraphicFramePr>
          <p:nvPr/>
        </p:nvGraphicFramePr>
        <p:xfrm>
          <a:off x="395536" y="1773238"/>
          <a:ext cx="1503363" cy="792162"/>
        </p:xfrm>
        <a:graphic>
          <a:graphicData uri="http://schemas.openxmlformats.org/presentationml/2006/ole">
            <mc:AlternateContent xmlns:mc="http://schemas.openxmlformats.org/markup-compatibility/2006">
              <mc:Choice xmlns:v="urn:schemas-microsoft-com:vml" Requires="v">
                <p:oleObj name="Equation" r:id="rId3" imgW="482400" imgH="253800" progId="Equation.DSMT4">
                  <p:embed/>
                </p:oleObj>
              </mc:Choice>
              <mc:Fallback>
                <p:oleObj name="Equation" r:id="rId3" imgW="482400" imgH="253800" progId="Equation.DSMT4">
                  <p:embed/>
                  <p:pic>
                    <p:nvPicPr>
                      <p:cNvPr id="104" name="Object 1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773238"/>
                        <a:ext cx="1503363" cy="7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 name="Object 104"/>
          <p:cNvGraphicFramePr>
            <a:graphicFrameLocks noChangeAspect="1"/>
          </p:cNvGraphicFramePr>
          <p:nvPr/>
        </p:nvGraphicFramePr>
        <p:xfrm>
          <a:off x="2771800" y="1772816"/>
          <a:ext cx="2138362" cy="792163"/>
        </p:xfrm>
        <a:graphic>
          <a:graphicData uri="http://schemas.openxmlformats.org/presentationml/2006/ole">
            <mc:AlternateContent xmlns:mc="http://schemas.openxmlformats.org/markup-compatibility/2006">
              <mc:Choice xmlns:v="urn:schemas-microsoft-com:vml" Requires="v">
                <p:oleObj name="Equation" r:id="rId5" imgW="685800" imgH="253800" progId="Equation.DSMT4">
                  <p:embed/>
                </p:oleObj>
              </mc:Choice>
              <mc:Fallback>
                <p:oleObj name="Equation" r:id="rId5" imgW="685800" imgH="253800" progId="Equation.DSMT4">
                  <p:embed/>
                  <p:pic>
                    <p:nvPicPr>
                      <p:cNvPr id="105" name="Object 10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1772816"/>
                        <a:ext cx="2138362" cy="792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 name="Object 105"/>
          <p:cNvGraphicFramePr>
            <a:graphicFrameLocks noChangeAspect="1"/>
          </p:cNvGraphicFramePr>
          <p:nvPr/>
        </p:nvGraphicFramePr>
        <p:xfrm>
          <a:off x="5652120" y="1772543"/>
          <a:ext cx="2851150" cy="792163"/>
        </p:xfrm>
        <a:graphic>
          <a:graphicData uri="http://schemas.openxmlformats.org/presentationml/2006/ole">
            <mc:AlternateContent xmlns:mc="http://schemas.openxmlformats.org/markup-compatibility/2006">
              <mc:Choice xmlns:v="urn:schemas-microsoft-com:vml" Requires="v">
                <p:oleObj name="Equation" r:id="rId7" imgW="914400" imgH="253800" progId="Equation.DSMT4">
                  <p:embed/>
                </p:oleObj>
              </mc:Choice>
              <mc:Fallback>
                <p:oleObj name="Equation" r:id="rId7" imgW="914400" imgH="253800" progId="Equation.DSMT4">
                  <p:embed/>
                  <p:pic>
                    <p:nvPicPr>
                      <p:cNvPr id="106" name="Object 10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52120" y="1772543"/>
                        <a:ext cx="2851150" cy="792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8" name="Right Brace 107"/>
          <p:cNvSpPr/>
          <p:nvPr/>
        </p:nvSpPr>
        <p:spPr>
          <a:xfrm rot="5400000">
            <a:off x="647564" y="2312876"/>
            <a:ext cx="216024" cy="576064"/>
          </a:xfrm>
          <a:prstGeom prst="rightBrace">
            <a:avLst>
              <a:gd name="adj1" fmla="val 36111"/>
              <a:gd name="adj2"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109" name="Object 108"/>
          <p:cNvGraphicFramePr>
            <a:graphicFrameLocks noChangeAspect="1"/>
          </p:cNvGraphicFramePr>
          <p:nvPr/>
        </p:nvGraphicFramePr>
        <p:xfrm>
          <a:off x="539552" y="2771417"/>
          <a:ext cx="948332" cy="441559"/>
        </p:xfrm>
        <a:graphic>
          <a:graphicData uri="http://schemas.openxmlformats.org/presentationml/2006/ole">
            <mc:AlternateContent xmlns:mc="http://schemas.openxmlformats.org/markup-compatibility/2006">
              <mc:Choice xmlns:v="urn:schemas-microsoft-com:vml" Requires="v">
                <p:oleObj name="Equation" r:id="rId9" imgW="355320" imgH="164880" progId="Equation.DSMT4">
                  <p:embed/>
                </p:oleObj>
              </mc:Choice>
              <mc:Fallback>
                <p:oleObj name="Equation" r:id="rId9" imgW="355320" imgH="164880" progId="Equation.DSMT4">
                  <p:embed/>
                  <p:pic>
                    <p:nvPicPr>
                      <p:cNvPr id="109" name="Object 1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9552" y="2771417"/>
                        <a:ext cx="948332" cy="44155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 name="Object 109"/>
          <p:cNvGraphicFramePr>
            <a:graphicFrameLocks noChangeAspect="1"/>
          </p:cNvGraphicFramePr>
          <p:nvPr/>
        </p:nvGraphicFramePr>
        <p:xfrm>
          <a:off x="577594" y="3284984"/>
          <a:ext cx="1186094" cy="441559"/>
        </p:xfrm>
        <a:graphic>
          <a:graphicData uri="http://schemas.openxmlformats.org/presentationml/2006/ole">
            <mc:AlternateContent xmlns:mc="http://schemas.openxmlformats.org/markup-compatibility/2006">
              <mc:Choice xmlns:v="urn:schemas-microsoft-com:vml" Requires="v">
                <p:oleObj name="Equation" r:id="rId11" imgW="444240" imgH="164880" progId="Equation.DSMT4">
                  <p:embed/>
                </p:oleObj>
              </mc:Choice>
              <mc:Fallback>
                <p:oleObj name="Equation" r:id="rId11" imgW="444240" imgH="164880" progId="Equation.DSMT4">
                  <p:embed/>
                  <p:pic>
                    <p:nvPicPr>
                      <p:cNvPr id="110" name="Object 1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7594" y="3284984"/>
                        <a:ext cx="1186094" cy="44155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1" name="Right Brace 110"/>
          <p:cNvSpPr/>
          <p:nvPr/>
        </p:nvSpPr>
        <p:spPr>
          <a:xfrm rot="5400000">
            <a:off x="3167844" y="2168860"/>
            <a:ext cx="360040" cy="864096"/>
          </a:xfrm>
          <a:prstGeom prst="rightBrace">
            <a:avLst>
              <a:gd name="adj1" fmla="val 36111"/>
              <a:gd name="adj2"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112" name="Object 111"/>
          <p:cNvGraphicFramePr>
            <a:graphicFrameLocks noChangeAspect="1"/>
          </p:cNvGraphicFramePr>
          <p:nvPr/>
        </p:nvGraphicFramePr>
        <p:xfrm>
          <a:off x="2915816" y="2788697"/>
          <a:ext cx="1728192" cy="475525"/>
        </p:xfrm>
        <a:graphic>
          <a:graphicData uri="http://schemas.openxmlformats.org/presentationml/2006/ole">
            <mc:AlternateContent xmlns:mc="http://schemas.openxmlformats.org/markup-compatibility/2006">
              <mc:Choice xmlns:v="urn:schemas-microsoft-com:vml" Requires="v">
                <p:oleObj name="Equation" r:id="rId13" imgW="647640" imgH="177480" progId="Equation.DSMT4">
                  <p:embed/>
                </p:oleObj>
              </mc:Choice>
              <mc:Fallback>
                <p:oleObj name="Equation" r:id="rId13" imgW="647640" imgH="177480" progId="Equation.DSMT4">
                  <p:embed/>
                  <p:pic>
                    <p:nvPicPr>
                      <p:cNvPr id="112" name="Object 1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15816" y="2788697"/>
                        <a:ext cx="1728192" cy="475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 name="Object 113"/>
          <p:cNvGraphicFramePr>
            <a:graphicFrameLocks noChangeAspect="1"/>
          </p:cNvGraphicFramePr>
          <p:nvPr/>
        </p:nvGraphicFramePr>
        <p:xfrm>
          <a:off x="2915816" y="3313516"/>
          <a:ext cx="1998561" cy="475524"/>
        </p:xfrm>
        <a:graphic>
          <a:graphicData uri="http://schemas.openxmlformats.org/presentationml/2006/ole">
            <mc:AlternateContent xmlns:mc="http://schemas.openxmlformats.org/markup-compatibility/2006">
              <mc:Choice xmlns:v="urn:schemas-microsoft-com:vml" Requires="v">
                <p:oleObj name="Equation" r:id="rId15" imgW="749160" imgH="177480" progId="Equation.DSMT4">
                  <p:embed/>
                </p:oleObj>
              </mc:Choice>
              <mc:Fallback>
                <p:oleObj name="Equation" r:id="rId15" imgW="749160" imgH="177480" progId="Equation.DSMT4">
                  <p:embed/>
                  <p:pic>
                    <p:nvPicPr>
                      <p:cNvPr id="114" name="Object 1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15816" y="3313516"/>
                        <a:ext cx="1998561" cy="47552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5" name="Right Brace 114"/>
          <p:cNvSpPr/>
          <p:nvPr/>
        </p:nvSpPr>
        <p:spPr>
          <a:xfrm rot="5400000">
            <a:off x="6065827" y="2168860"/>
            <a:ext cx="360040" cy="864096"/>
          </a:xfrm>
          <a:prstGeom prst="rightBrace">
            <a:avLst>
              <a:gd name="adj1" fmla="val 36111"/>
              <a:gd name="adj2"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116" name="Object 115"/>
          <p:cNvGraphicFramePr>
            <a:graphicFrameLocks noChangeAspect="1"/>
          </p:cNvGraphicFramePr>
          <p:nvPr/>
        </p:nvGraphicFramePr>
        <p:xfrm>
          <a:off x="5508104" y="2780928"/>
          <a:ext cx="2339975" cy="474662"/>
        </p:xfrm>
        <a:graphic>
          <a:graphicData uri="http://schemas.openxmlformats.org/presentationml/2006/ole">
            <mc:AlternateContent xmlns:mc="http://schemas.openxmlformats.org/markup-compatibility/2006">
              <mc:Choice xmlns:v="urn:schemas-microsoft-com:vml" Requires="v">
                <p:oleObj name="Equation" r:id="rId17" imgW="876240" imgH="177480" progId="Equation.DSMT4">
                  <p:embed/>
                </p:oleObj>
              </mc:Choice>
              <mc:Fallback>
                <p:oleObj name="Equation" r:id="rId17" imgW="876240" imgH="177480" progId="Equation.DSMT4">
                  <p:embed/>
                  <p:pic>
                    <p:nvPicPr>
                      <p:cNvPr id="116" name="Object 1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08104" y="2780928"/>
                        <a:ext cx="2339975" cy="474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7" name="Object 116"/>
          <p:cNvGraphicFramePr>
            <a:graphicFrameLocks noChangeAspect="1"/>
          </p:cNvGraphicFramePr>
          <p:nvPr/>
        </p:nvGraphicFramePr>
        <p:xfrm>
          <a:off x="5508104" y="3313113"/>
          <a:ext cx="2540000" cy="476250"/>
        </p:xfrm>
        <a:graphic>
          <a:graphicData uri="http://schemas.openxmlformats.org/presentationml/2006/ole">
            <mc:AlternateContent xmlns:mc="http://schemas.openxmlformats.org/markup-compatibility/2006">
              <mc:Choice xmlns:v="urn:schemas-microsoft-com:vml" Requires="v">
                <p:oleObj name="Equation" r:id="rId19" imgW="952200" imgH="177480" progId="Equation.DSMT4">
                  <p:embed/>
                </p:oleObj>
              </mc:Choice>
              <mc:Fallback>
                <p:oleObj name="Equation" r:id="rId19" imgW="952200" imgH="177480" progId="Equation.DSMT4">
                  <p:embed/>
                  <p:pic>
                    <p:nvPicPr>
                      <p:cNvPr id="117" name="Object 11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08104" y="3313113"/>
                        <a:ext cx="2540000" cy="476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8" name="Content Placeholder 2"/>
          <p:cNvSpPr txBox="1">
            <a:spLocks/>
          </p:cNvSpPr>
          <p:nvPr/>
        </p:nvSpPr>
        <p:spPr>
          <a:xfrm>
            <a:off x="251520" y="3951386"/>
            <a:ext cx="8496944" cy="250195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CA" sz="2400" b="0" i="0" u="none" strike="noStrike" kern="1200" cap="none" spc="0" normalizeH="0" baseline="0" noProof="0" dirty="0">
                <a:ln>
                  <a:noFill/>
                </a:ln>
                <a:solidFill>
                  <a:schemeClr val="tx1"/>
                </a:solidFill>
                <a:effectLst/>
                <a:uLnTx/>
                <a:uFillTx/>
                <a:latin typeface="+mn-lt"/>
                <a:ea typeface="+mn-ea"/>
                <a:cs typeface="+mn-cs"/>
              </a:rPr>
              <a:t>So</a:t>
            </a:r>
            <a:r>
              <a:rPr kumimoji="0" lang="en-CA" sz="2400" b="0" i="0" u="none" strike="noStrike" kern="1200" cap="none" spc="0" normalizeH="0" noProof="0" dirty="0">
                <a:ln>
                  <a:noFill/>
                </a:ln>
                <a:solidFill>
                  <a:schemeClr val="tx1"/>
                </a:solidFill>
                <a:effectLst/>
                <a:uLnTx/>
                <a:uFillTx/>
                <a:latin typeface="+mn-lt"/>
                <a:ea typeface="+mn-ea"/>
                <a:cs typeface="+mn-cs"/>
              </a:rPr>
              <a:t> when we are solving abs functions, we need to consider both cases</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CA" sz="2400" baseline="0" dirty="0"/>
              <a:t>After we</a:t>
            </a:r>
            <a:r>
              <a:rPr lang="en-CA" sz="2400" dirty="0"/>
              <a:t> solve for “x” in both cases, plug it back into the equation to check for extraneous roots</a:t>
            </a:r>
            <a:endParaRPr kumimoji="0" lang="en-CA" sz="24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lang="en-CA" sz="2400" dirty="0"/>
              <a:t>Extraneous roots will occur when the y-value is negative</a:t>
            </a:r>
            <a:endParaRPr kumimoji="0" lang="en-CA" sz="24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751575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wipe(down)">
                                      <p:cBhvr>
                                        <p:cTn id="7" dur="500"/>
                                        <p:tgtEl>
                                          <p:spTgt spid="10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9"/>
                                        </p:tgtEl>
                                        <p:attrNameLst>
                                          <p:attrName>style.visibility</p:attrName>
                                        </p:attrNameLst>
                                      </p:cBhvr>
                                      <p:to>
                                        <p:strVal val="visible"/>
                                      </p:to>
                                    </p:set>
                                    <p:animEffect transition="in" filter="blinds(horizontal)">
                                      <p:cBhvr>
                                        <p:cTn id="12" dur="500"/>
                                        <p:tgtEl>
                                          <p:spTgt spid="10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0"/>
                                        </p:tgtEl>
                                        <p:attrNameLst>
                                          <p:attrName>style.visibility</p:attrName>
                                        </p:attrNameLst>
                                      </p:cBhvr>
                                      <p:to>
                                        <p:strVal val="visible"/>
                                      </p:to>
                                    </p:set>
                                    <p:animEffect transition="in" filter="blinds(horizontal)">
                                      <p:cBhvr>
                                        <p:cTn id="17" dur="500"/>
                                        <p:tgtEl>
                                          <p:spTgt spid="1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1"/>
                                        </p:tgtEl>
                                        <p:attrNameLst>
                                          <p:attrName>style.visibility</p:attrName>
                                        </p:attrNameLst>
                                      </p:cBhvr>
                                      <p:to>
                                        <p:strVal val="visible"/>
                                      </p:to>
                                    </p:set>
                                    <p:animEffect transition="in" filter="wipe(down)">
                                      <p:cBhvr>
                                        <p:cTn id="22" dur="500"/>
                                        <p:tgtEl>
                                          <p:spTgt spid="1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2"/>
                                        </p:tgtEl>
                                        <p:attrNameLst>
                                          <p:attrName>style.visibility</p:attrName>
                                        </p:attrNameLst>
                                      </p:cBhvr>
                                      <p:to>
                                        <p:strVal val="visible"/>
                                      </p:to>
                                    </p:set>
                                    <p:animEffect transition="in" filter="blinds(horizontal)">
                                      <p:cBhvr>
                                        <p:cTn id="27" dur="500"/>
                                        <p:tgtEl>
                                          <p:spTgt spid="1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4"/>
                                        </p:tgtEl>
                                        <p:attrNameLst>
                                          <p:attrName>style.visibility</p:attrName>
                                        </p:attrNameLst>
                                      </p:cBhvr>
                                      <p:to>
                                        <p:strVal val="visible"/>
                                      </p:to>
                                    </p:set>
                                    <p:animEffect transition="in" filter="blinds(horizontal)">
                                      <p:cBhvr>
                                        <p:cTn id="32" dur="500"/>
                                        <p:tgtEl>
                                          <p:spTgt spid="1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5"/>
                                        </p:tgtEl>
                                        <p:attrNameLst>
                                          <p:attrName>style.visibility</p:attrName>
                                        </p:attrNameLst>
                                      </p:cBhvr>
                                      <p:to>
                                        <p:strVal val="visible"/>
                                      </p:to>
                                    </p:set>
                                    <p:animEffect transition="in" filter="wipe(down)">
                                      <p:cBhvr>
                                        <p:cTn id="37" dur="500"/>
                                        <p:tgtEl>
                                          <p:spTgt spid="11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16"/>
                                        </p:tgtEl>
                                        <p:attrNameLst>
                                          <p:attrName>style.visibility</p:attrName>
                                        </p:attrNameLst>
                                      </p:cBhvr>
                                      <p:to>
                                        <p:strVal val="visible"/>
                                      </p:to>
                                    </p:set>
                                    <p:animEffect transition="in" filter="blinds(horizontal)">
                                      <p:cBhvr>
                                        <p:cTn id="42" dur="500"/>
                                        <p:tgtEl>
                                          <p:spTgt spid="11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17"/>
                                        </p:tgtEl>
                                        <p:attrNameLst>
                                          <p:attrName>style.visibility</p:attrName>
                                        </p:attrNameLst>
                                      </p:cBhvr>
                                      <p:to>
                                        <p:strVal val="visible"/>
                                      </p:to>
                                    </p:set>
                                    <p:animEffect transition="in" filter="blinds(horizontal)">
                                      <p:cBhvr>
                                        <p:cTn id="47" dur="500"/>
                                        <p:tgtEl>
                                          <p:spTgt spid="117"/>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18">
                                            <p:txEl>
                                              <p:pRg st="0" end="0"/>
                                            </p:txEl>
                                          </p:spTgt>
                                        </p:tgtEl>
                                        <p:attrNameLst>
                                          <p:attrName>style.visibility</p:attrName>
                                        </p:attrNameLst>
                                      </p:cBhvr>
                                      <p:to>
                                        <p:strVal val="visible"/>
                                      </p:to>
                                    </p:set>
                                    <p:animEffect transition="in" filter="blinds(horizontal)">
                                      <p:cBhvr>
                                        <p:cTn id="52" dur="500"/>
                                        <p:tgtEl>
                                          <p:spTgt spid="118">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118">
                                            <p:txEl>
                                              <p:pRg st="1" end="1"/>
                                            </p:txEl>
                                          </p:spTgt>
                                        </p:tgtEl>
                                        <p:attrNameLst>
                                          <p:attrName>style.visibility</p:attrName>
                                        </p:attrNameLst>
                                      </p:cBhvr>
                                      <p:to>
                                        <p:strVal val="visible"/>
                                      </p:to>
                                    </p:set>
                                    <p:animEffect transition="in" filter="blinds(horizontal)">
                                      <p:cBhvr>
                                        <p:cTn id="57" dur="500"/>
                                        <p:tgtEl>
                                          <p:spTgt spid="118">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18">
                                            <p:txEl>
                                              <p:pRg st="2" end="2"/>
                                            </p:txEl>
                                          </p:spTgt>
                                        </p:tgtEl>
                                        <p:attrNameLst>
                                          <p:attrName>style.visibility</p:attrName>
                                        </p:attrNameLst>
                                      </p:cBhvr>
                                      <p:to>
                                        <p:strVal val="visible"/>
                                      </p:to>
                                    </p:set>
                                    <p:animEffect transition="in" filter="blinds(horizontal)">
                                      <p:cBhvr>
                                        <p:cTn id="62" dur="500"/>
                                        <p:tgtEl>
                                          <p:spTgt spid="1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animBg="1"/>
      <p:bldP spid="111" grpId="0" animBg="1"/>
      <p:bldP spid="1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2"/>
          <p:cNvGraphicFramePr>
            <a:graphicFrameLocks noChangeAspect="1"/>
          </p:cNvGraphicFramePr>
          <p:nvPr/>
        </p:nvGraphicFramePr>
        <p:xfrm>
          <a:off x="656779" y="404664"/>
          <a:ext cx="3005137" cy="560387"/>
        </p:xfrm>
        <a:graphic>
          <a:graphicData uri="http://schemas.openxmlformats.org/presentationml/2006/ole">
            <mc:AlternateContent xmlns:mc="http://schemas.openxmlformats.org/markup-compatibility/2006">
              <mc:Choice xmlns:v="urn:schemas-microsoft-com:vml" Requires="v">
                <p:oleObj name="Equation" r:id="rId3" imgW="1358310" imgH="253890" progId="Equation.DSMT4">
                  <p:embed/>
                </p:oleObj>
              </mc:Choice>
              <mc:Fallback>
                <p:oleObj name="Equation" r:id="rId3" imgW="1358310" imgH="253890" progId="Equation.DSMT4">
                  <p:embed/>
                  <p:pic>
                    <p:nvPicPr>
                      <p:cNvPr id="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6779" y="404664"/>
                        <a:ext cx="3005137" cy="560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4114" name="Group 221"/>
          <p:cNvGrpSpPr>
            <a:grpSpLocks noChangeAspect="1"/>
          </p:cNvGrpSpPr>
          <p:nvPr/>
        </p:nvGrpSpPr>
        <p:grpSpPr bwMode="auto">
          <a:xfrm>
            <a:off x="4985891" y="2380134"/>
            <a:ext cx="3638550" cy="3651250"/>
            <a:chOff x="756" y="2020"/>
            <a:chExt cx="2292" cy="2300"/>
          </a:xfrm>
        </p:grpSpPr>
        <p:sp>
          <p:nvSpPr>
            <p:cNvPr id="4124" name="AutoShape 220"/>
            <p:cNvSpPr>
              <a:spLocks noChangeAspect="1" noChangeArrowheads="1" noTextEdit="1"/>
            </p:cNvSpPr>
            <p:nvPr/>
          </p:nvSpPr>
          <p:spPr bwMode="auto">
            <a:xfrm>
              <a:off x="756" y="2024"/>
              <a:ext cx="2292" cy="2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4125" name="Rectangle 222"/>
            <p:cNvSpPr>
              <a:spLocks noChangeArrowheads="1"/>
            </p:cNvSpPr>
            <p:nvPr/>
          </p:nvSpPr>
          <p:spPr bwMode="auto">
            <a:xfrm>
              <a:off x="758" y="2028"/>
              <a:ext cx="2288" cy="2288"/>
            </a:xfrm>
            <a:prstGeom prst="rect">
              <a:avLst/>
            </a:prstGeom>
            <a:solidFill>
              <a:srgbClr val="FFFFFF"/>
            </a:solidFill>
            <a:ln w="2">
              <a:solidFill>
                <a:srgbClr val="FFFFFF"/>
              </a:solidFill>
              <a:miter lim="800000"/>
              <a:headEnd/>
              <a:tailEnd/>
            </a:ln>
          </p:spPr>
          <p:txBody>
            <a:bodyPr/>
            <a:lstStyle/>
            <a:p>
              <a:endParaRPr lang="en-CA"/>
            </a:p>
          </p:txBody>
        </p:sp>
        <p:sp>
          <p:nvSpPr>
            <p:cNvPr id="4126" name="Line 223"/>
            <p:cNvSpPr>
              <a:spLocks noChangeShapeType="1"/>
            </p:cNvSpPr>
            <p:nvPr/>
          </p:nvSpPr>
          <p:spPr bwMode="auto">
            <a:xfrm flipV="1">
              <a:off x="987"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27" name="Line 224"/>
            <p:cNvSpPr>
              <a:spLocks noChangeShapeType="1"/>
            </p:cNvSpPr>
            <p:nvPr/>
          </p:nvSpPr>
          <p:spPr bwMode="auto">
            <a:xfrm flipV="1">
              <a:off x="989"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28" name="Line 225"/>
            <p:cNvSpPr>
              <a:spLocks noChangeShapeType="1"/>
            </p:cNvSpPr>
            <p:nvPr/>
          </p:nvSpPr>
          <p:spPr bwMode="auto">
            <a:xfrm flipV="1">
              <a:off x="1215"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29" name="Line 226"/>
            <p:cNvSpPr>
              <a:spLocks noChangeShapeType="1"/>
            </p:cNvSpPr>
            <p:nvPr/>
          </p:nvSpPr>
          <p:spPr bwMode="auto">
            <a:xfrm flipV="1">
              <a:off x="1217"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0" name="Line 227"/>
            <p:cNvSpPr>
              <a:spLocks noChangeShapeType="1"/>
            </p:cNvSpPr>
            <p:nvPr/>
          </p:nvSpPr>
          <p:spPr bwMode="auto">
            <a:xfrm flipV="1">
              <a:off x="1443"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1" name="Line 228"/>
            <p:cNvSpPr>
              <a:spLocks noChangeShapeType="1"/>
            </p:cNvSpPr>
            <p:nvPr/>
          </p:nvSpPr>
          <p:spPr bwMode="auto">
            <a:xfrm flipV="1">
              <a:off x="1445"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2" name="Line 229"/>
            <p:cNvSpPr>
              <a:spLocks noChangeShapeType="1"/>
            </p:cNvSpPr>
            <p:nvPr/>
          </p:nvSpPr>
          <p:spPr bwMode="auto">
            <a:xfrm flipV="1">
              <a:off x="1671"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3" name="Line 230"/>
            <p:cNvSpPr>
              <a:spLocks noChangeShapeType="1"/>
            </p:cNvSpPr>
            <p:nvPr/>
          </p:nvSpPr>
          <p:spPr bwMode="auto">
            <a:xfrm flipV="1">
              <a:off x="1674"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4" name="Line 231"/>
            <p:cNvSpPr>
              <a:spLocks noChangeShapeType="1"/>
            </p:cNvSpPr>
            <p:nvPr/>
          </p:nvSpPr>
          <p:spPr bwMode="auto">
            <a:xfrm flipV="1">
              <a:off x="1900"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5" name="Line 232"/>
            <p:cNvSpPr>
              <a:spLocks noChangeShapeType="1"/>
            </p:cNvSpPr>
            <p:nvPr/>
          </p:nvSpPr>
          <p:spPr bwMode="auto">
            <a:xfrm flipV="1">
              <a:off x="1902"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6" name="Line 233"/>
            <p:cNvSpPr>
              <a:spLocks noChangeShapeType="1"/>
            </p:cNvSpPr>
            <p:nvPr/>
          </p:nvSpPr>
          <p:spPr bwMode="auto">
            <a:xfrm flipV="1">
              <a:off x="2356"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7" name="Line 234"/>
            <p:cNvSpPr>
              <a:spLocks noChangeShapeType="1"/>
            </p:cNvSpPr>
            <p:nvPr/>
          </p:nvSpPr>
          <p:spPr bwMode="auto">
            <a:xfrm flipV="1">
              <a:off x="2359"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8" name="Line 235"/>
            <p:cNvSpPr>
              <a:spLocks noChangeShapeType="1"/>
            </p:cNvSpPr>
            <p:nvPr/>
          </p:nvSpPr>
          <p:spPr bwMode="auto">
            <a:xfrm flipV="1">
              <a:off x="2585"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39" name="Line 236"/>
            <p:cNvSpPr>
              <a:spLocks noChangeShapeType="1"/>
            </p:cNvSpPr>
            <p:nvPr/>
          </p:nvSpPr>
          <p:spPr bwMode="auto">
            <a:xfrm flipV="1">
              <a:off x="2587"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0" name="Line 237"/>
            <p:cNvSpPr>
              <a:spLocks noChangeShapeType="1"/>
            </p:cNvSpPr>
            <p:nvPr/>
          </p:nvSpPr>
          <p:spPr bwMode="auto">
            <a:xfrm flipV="1">
              <a:off x="2813"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1" name="Line 238"/>
            <p:cNvSpPr>
              <a:spLocks noChangeShapeType="1"/>
            </p:cNvSpPr>
            <p:nvPr/>
          </p:nvSpPr>
          <p:spPr bwMode="auto">
            <a:xfrm flipV="1">
              <a:off x="2815" y="2028"/>
              <a:ext cx="1" cy="228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2" name="Line 239"/>
            <p:cNvSpPr>
              <a:spLocks noChangeShapeType="1"/>
            </p:cNvSpPr>
            <p:nvPr/>
          </p:nvSpPr>
          <p:spPr bwMode="auto">
            <a:xfrm>
              <a:off x="760" y="4102"/>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3" name="Line 240"/>
            <p:cNvSpPr>
              <a:spLocks noChangeShapeType="1"/>
            </p:cNvSpPr>
            <p:nvPr/>
          </p:nvSpPr>
          <p:spPr bwMode="auto">
            <a:xfrm>
              <a:off x="760" y="4106"/>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4" name="Line 241"/>
            <p:cNvSpPr>
              <a:spLocks noChangeShapeType="1"/>
            </p:cNvSpPr>
            <p:nvPr/>
          </p:nvSpPr>
          <p:spPr bwMode="auto">
            <a:xfrm>
              <a:off x="760" y="3892"/>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5" name="Line 242"/>
            <p:cNvSpPr>
              <a:spLocks noChangeShapeType="1"/>
            </p:cNvSpPr>
            <p:nvPr/>
          </p:nvSpPr>
          <p:spPr bwMode="auto">
            <a:xfrm>
              <a:off x="760" y="3897"/>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6" name="Line 243"/>
            <p:cNvSpPr>
              <a:spLocks noChangeShapeType="1"/>
            </p:cNvSpPr>
            <p:nvPr/>
          </p:nvSpPr>
          <p:spPr bwMode="auto">
            <a:xfrm>
              <a:off x="760" y="3687"/>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7" name="Line 244"/>
            <p:cNvSpPr>
              <a:spLocks noChangeShapeType="1"/>
            </p:cNvSpPr>
            <p:nvPr/>
          </p:nvSpPr>
          <p:spPr bwMode="auto">
            <a:xfrm>
              <a:off x="760" y="3692"/>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8" name="Line 245"/>
            <p:cNvSpPr>
              <a:spLocks noChangeShapeType="1"/>
            </p:cNvSpPr>
            <p:nvPr/>
          </p:nvSpPr>
          <p:spPr bwMode="auto">
            <a:xfrm>
              <a:off x="760" y="3272"/>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49" name="Line 246"/>
            <p:cNvSpPr>
              <a:spLocks noChangeShapeType="1"/>
            </p:cNvSpPr>
            <p:nvPr/>
          </p:nvSpPr>
          <p:spPr bwMode="auto">
            <a:xfrm>
              <a:off x="760" y="3277"/>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0" name="Line 247"/>
            <p:cNvSpPr>
              <a:spLocks noChangeShapeType="1"/>
            </p:cNvSpPr>
            <p:nvPr/>
          </p:nvSpPr>
          <p:spPr bwMode="auto">
            <a:xfrm>
              <a:off x="760" y="3063"/>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1" name="Line 248"/>
            <p:cNvSpPr>
              <a:spLocks noChangeShapeType="1"/>
            </p:cNvSpPr>
            <p:nvPr/>
          </p:nvSpPr>
          <p:spPr bwMode="auto">
            <a:xfrm>
              <a:off x="760" y="3067"/>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2" name="Line 249"/>
            <p:cNvSpPr>
              <a:spLocks noChangeShapeType="1"/>
            </p:cNvSpPr>
            <p:nvPr/>
          </p:nvSpPr>
          <p:spPr bwMode="auto">
            <a:xfrm>
              <a:off x="760" y="2858"/>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3" name="Line 250"/>
            <p:cNvSpPr>
              <a:spLocks noChangeShapeType="1"/>
            </p:cNvSpPr>
            <p:nvPr/>
          </p:nvSpPr>
          <p:spPr bwMode="auto">
            <a:xfrm>
              <a:off x="760" y="2862"/>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4" name="Line 251"/>
            <p:cNvSpPr>
              <a:spLocks noChangeShapeType="1"/>
            </p:cNvSpPr>
            <p:nvPr/>
          </p:nvSpPr>
          <p:spPr bwMode="auto">
            <a:xfrm>
              <a:off x="760" y="2648"/>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5" name="Line 252"/>
            <p:cNvSpPr>
              <a:spLocks noChangeShapeType="1"/>
            </p:cNvSpPr>
            <p:nvPr/>
          </p:nvSpPr>
          <p:spPr bwMode="auto">
            <a:xfrm>
              <a:off x="760" y="2653"/>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6" name="Line 253"/>
            <p:cNvSpPr>
              <a:spLocks noChangeShapeType="1"/>
            </p:cNvSpPr>
            <p:nvPr/>
          </p:nvSpPr>
          <p:spPr bwMode="auto">
            <a:xfrm>
              <a:off x="760" y="2443"/>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7" name="Line 254"/>
            <p:cNvSpPr>
              <a:spLocks noChangeShapeType="1"/>
            </p:cNvSpPr>
            <p:nvPr/>
          </p:nvSpPr>
          <p:spPr bwMode="auto">
            <a:xfrm>
              <a:off x="760" y="2447"/>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8" name="Line 255"/>
            <p:cNvSpPr>
              <a:spLocks noChangeShapeType="1"/>
            </p:cNvSpPr>
            <p:nvPr/>
          </p:nvSpPr>
          <p:spPr bwMode="auto">
            <a:xfrm>
              <a:off x="760" y="2234"/>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59" name="Line 256"/>
            <p:cNvSpPr>
              <a:spLocks noChangeShapeType="1"/>
            </p:cNvSpPr>
            <p:nvPr/>
          </p:nvSpPr>
          <p:spPr bwMode="auto">
            <a:xfrm>
              <a:off x="760" y="2238"/>
              <a:ext cx="228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60" name="Line 257"/>
            <p:cNvSpPr>
              <a:spLocks noChangeShapeType="1"/>
            </p:cNvSpPr>
            <p:nvPr/>
          </p:nvSpPr>
          <p:spPr bwMode="auto">
            <a:xfrm>
              <a:off x="760" y="3473"/>
              <a:ext cx="228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1" name="Line 258"/>
            <p:cNvSpPr>
              <a:spLocks noChangeShapeType="1"/>
            </p:cNvSpPr>
            <p:nvPr/>
          </p:nvSpPr>
          <p:spPr bwMode="auto">
            <a:xfrm>
              <a:off x="760" y="3478"/>
              <a:ext cx="228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2" name="Line 259"/>
            <p:cNvSpPr>
              <a:spLocks noChangeShapeType="1"/>
            </p:cNvSpPr>
            <p:nvPr/>
          </p:nvSpPr>
          <p:spPr bwMode="auto">
            <a:xfrm>
              <a:off x="760" y="3482"/>
              <a:ext cx="228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3" name="Line 260"/>
            <p:cNvSpPr>
              <a:spLocks noChangeShapeType="1"/>
            </p:cNvSpPr>
            <p:nvPr/>
          </p:nvSpPr>
          <p:spPr bwMode="auto">
            <a:xfrm>
              <a:off x="760" y="3486"/>
              <a:ext cx="228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4" name="Rectangle 261"/>
            <p:cNvSpPr>
              <a:spLocks noChangeArrowheads="1"/>
            </p:cNvSpPr>
            <p:nvPr/>
          </p:nvSpPr>
          <p:spPr bwMode="auto">
            <a:xfrm>
              <a:off x="2999" y="3345"/>
              <a:ext cx="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i="1">
                  <a:solidFill>
                    <a:srgbClr val="000000"/>
                  </a:solidFill>
                  <a:latin typeface="Times New Roman" pitchFamily="18" charset="0"/>
                </a:rPr>
                <a:t>x</a:t>
              </a:r>
              <a:endParaRPr lang="en-US"/>
            </a:p>
          </p:txBody>
        </p:sp>
        <p:sp>
          <p:nvSpPr>
            <p:cNvPr id="4165" name="Freeform 262"/>
            <p:cNvSpPr>
              <a:spLocks/>
            </p:cNvSpPr>
            <p:nvPr/>
          </p:nvSpPr>
          <p:spPr bwMode="auto">
            <a:xfrm>
              <a:off x="3021" y="3444"/>
              <a:ext cx="20" cy="76"/>
            </a:xfrm>
            <a:custGeom>
              <a:avLst/>
              <a:gdLst>
                <a:gd name="T0" fmla="*/ 0 w 20"/>
                <a:gd name="T1" fmla="*/ 0 h 76"/>
                <a:gd name="T2" fmla="*/ 20 w 20"/>
                <a:gd name="T3" fmla="*/ 38 h 76"/>
                <a:gd name="T4" fmla="*/ 0 w 20"/>
                <a:gd name="T5" fmla="*/ 76 h 76"/>
                <a:gd name="T6" fmla="*/ 0 w 20"/>
                <a:gd name="T7" fmla="*/ 0 h 76"/>
                <a:gd name="T8" fmla="*/ 0 60000 65536"/>
                <a:gd name="T9" fmla="*/ 0 60000 65536"/>
                <a:gd name="T10" fmla="*/ 0 60000 65536"/>
                <a:gd name="T11" fmla="*/ 0 60000 65536"/>
                <a:gd name="T12" fmla="*/ 0 w 20"/>
                <a:gd name="T13" fmla="*/ 0 h 76"/>
                <a:gd name="T14" fmla="*/ 20 w 20"/>
                <a:gd name="T15" fmla="*/ 76 h 76"/>
              </a:gdLst>
              <a:ahLst/>
              <a:cxnLst>
                <a:cxn ang="T8">
                  <a:pos x="T0" y="T1"/>
                </a:cxn>
                <a:cxn ang="T9">
                  <a:pos x="T2" y="T3"/>
                </a:cxn>
                <a:cxn ang="T10">
                  <a:pos x="T4" y="T5"/>
                </a:cxn>
                <a:cxn ang="T11">
                  <a:pos x="T6" y="T7"/>
                </a:cxn>
              </a:cxnLst>
              <a:rect l="T12" t="T13" r="T14" b="T15"/>
              <a:pathLst>
                <a:path w="20" h="76">
                  <a:moveTo>
                    <a:pt x="0" y="0"/>
                  </a:moveTo>
                  <a:lnTo>
                    <a:pt x="20" y="38"/>
                  </a:lnTo>
                  <a:lnTo>
                    <a:pt x="0" y="76"/>
                  </a:lnTo>
                  <a:lnTo>
                    <a:pt x="0" y="0"/>
                  </a:lnTo>
                  <a:close/>
                </a:path>
              </a:pathLst>
            </a:custGeom>
            <a:solidFill>
              <a:srgbClr val="000000"/>
            </a:solidFill>
            <a:ln w="2">
              <a:solidFill>
                <a:srgbClr val="000000"/>
              </a:solidFill>
              <a:round/>
              <a:headEnd/>
              <a:tailEnd/>
            </a:ln>
          </p:spPr>
          <p:txBody>
            <a:bodyPr/>
            <a:lstStyle/>
            <a:p>
              <a:endParaRPr lang="en-CA"/>
            </a:p>
          </p:txBody>
        </p:sp>
        <p:sp>
          <p:nvSpPr>
            <p:cNvPr id="4166" name="Line 263"/>
            <p:cNvSpPr>
              <a:spLocks noChangeShapeType="1"/>
            </p:cNvSpPr>
            <p:nvPr/>
          </p:nvSpPr>
          <p:spPr bwMode="auto">
            <a:xfrm flipV="1">
              <a:off x="2126" y="2028"/>
              <a:ext cx="1" cy="228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7" name="Line 264"/>
            <p:cNvSpPr>
              <a:spLocks noChangeShapeType="1"/>
            </p:cNvSpPr>
            <p:nvPr/>
          </p:nvSpPr>
          <p:spPr bwMode="auto">
            <a:xfrm flipV="1">
              <a:off x="2128" y="2028"/>
              <a:ext cx="1" cy="228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8" name="Line 265"/>
            <p:cNvSpPr>
              <a:spLocks noChangeShapeType="1"/>
            </p:cNvSpPr>
            <p:nvPr/>
          </p:nvSpPr>
          <p:spPr bwMode="auto">
            <a:xfrm flipV="1">
              <a:off x="2130" y="2028"/>
              <a:ext cx="1" cy="228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69" name="Line 266"/>
            <p:cNvSpPr>
              <a:spLocks noChangeShapeType="1"/>
            </p:cNvSpPr>
            <p:nvPr/>
          </p:nvSpPr>
          <p:spPr bwMode="auto">
            <a:xfrm flipV="1">
              <a:off x="2133" y="2028"/>
              <a:ext cx="1" cy="228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70" name="Rectangle 267"/>
            <p:cNvSpPr>
              <a:spLocks noChangeArrowheads="1"/>
            </p:cNvSpPr>
            <p:nvPr/>
          </p:nvSpPr>
          <p:spPr bwMode="auto">
            <a:xfrm>
              <a:off x="2157" y="2020"/>
              <a:ext cx="38"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i="1">
                  <a:solidFill>
                    <a:srgbClr val="000000"/>
                  </a:solidFill>
                  <a:latin typeface="Times New Roman" pitchFamily="18" charset="0"/>
                </a:rPr>
                <a:t>y</a:t>
              </a:r>
              <a:endParaRPr lang="en-US"/>
            </a:p>
          </p:txBody>
        </p:sp>
        <p:sp>
          <p:nvSpPr>
            <p:cNvPr id="4171" name="Freeform 268"/>
            <p:cNvSpPr>
              <a:spLocks/>
            </p:cNvSpPr>
            <p:nvPr/>
          </p:nvSpPr>
          <p:spPr bwMode="auto">
            <a:xfrm>
              <a:off x="2110" y="2033"/>
              <a:ext cx="40" cy="38"/>
            </a:xfrm>
            <a:custGeom>
              <a:avLst/>
              <a:gdLst>
                <a:gd name="T0" fmla="*/ 0 w 40"/>
                <a:gd name="T1" fmla="*/ 38 h 38"/>
                <a:gd name="T2" fmla="*/ 20 w 40"/>
                <a:gd name="T3" fmla="*/ 0 h 38"/>
                <a:gd name="T4" fmla="*/ 40 w 40"/>
                <a:gd name="T5" fmla="*/ 38 h 38"/>
                <a:gd name="T6" fmla="*/ 0 w 40"/>
                <a:gd name="T7" fmla="*/ 38 h 38"/>
                <a:gd name="T8" fmla="*/ 0 60000 65536"/>
                <a:gd name="T9" fmla="*/ 0 60000 65536"/>
                <a:gd name="T10" fmla="*/ 0 60000 65536"/>
                <a:gd name="T11" fmla="*/ 0 60000 65536"/>
                <a:gd name="T12" fmla="*/ 0 w 40"/>
                <a:gd name="T13" fmla="*/ 0 h 38"/>
                <a:gd name="T14" fmla="*/ 40 w 40"/>
                <a:gd name="T15" fmla="*/ 38 h 38"/>
              </a:gdLst>
              <a:ahLst/>
              <a:cxnLst>
                <a:cxn ang="T8">
                  <a:pos x="T0" y="T1"/>
                </a:cxn>
                <a:cxn ang="T9">
                  <a:pos x="T2" y="T3"/>
                </a:cxn>
                <a:cxn ang="T10">
                  <a:pos x="T4" y="T5"/>
                </a:cxn>
                <a:cxn ang="T11">
                  <a:pos x="T6" y="T7"/>
                </a:cxn>
              </a:cxnLst>
              <a:rect l="T12" t="T13" r="T14" b="T15"/>
              <a:pathLst>
                <a:path w="40" h="38">
                  <a:moveTo>
                    <a:pt x="0" y="38"/>
                  </a:moveTo>
                  <a:lnTo>
                    <a:pt x="20" y="0"/>
                  </a:lnTo>
                  <a:lnTo>
                    <a:pt x="40" y="38"/>
                  </a:lnTo>
                  <a:lnTo>
                    <a:pt x="0" y="38"/>
                  </a:lnTo>
                  <a:close/>
                </a:path>
              </a:pathLst>
            </a:custGeom>
            <a:solidFill>
              <a:srgbClr val="000000"/>
            </a:solidFill>
            <a:ln w="2">
              <a:solidFill>
                <a:srgbClr val="000000"/>
              </a:solidFill>
              <a:round/>
              <a:headEnd/>
              <a:tailEnd/>
            </a:ln>
          </p:spPr>
          <p:txBody>
            <a:bodyPr/>
            <a:lstStyle/>
            <a:p>
              <a:endParaRPr lang="en-CA"/>
            </a:p>
          </p:txBody>
        </p:sp>
        <p:sp>
          <p:nvSpPr>
            <p:cNvPr id="4172" name="Rectangle 269"/>
            <p:cNvSpPr>
              <a:spLocks noChangeArrowheads="1"/>
            </p:cNvSpPr>
            <p:nvPr/>
          </p:nvSpPr>
          <p:spPr bwMode="auto">
            <a:xfrm>
              <a:off x="758" y="2028"/>
              <a:ext cx="2288" cy="2288"/>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4173" name="Line 270"/>
            <p:cNvSpPr>
              <a:spLocks noChangeShapeType="1"/>
            </p:cNvSpPr>
            <p:nvPr/>
          </p:nvSpPr>
          <p:spPr bwMode="auto">
            <a:xfrm>
              <a:off x="989"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74" name="Rectangle 271"/>
            <p:cNvSpPr>
              <a:spLocks noChangeArrowheads="1"/>
            </p:cNvSpPr>
            <p:nvPr/>
          </p:nvSpPr>
          <p:spPr bwMode="auto">
            <a:xfrm>
              <a:off x="955" y="3508"/>
              <a:ext cx="8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-10</a:t>
              </a:r>
              <a:endParaRPr lang="en-US"/>
            </a:p>
          </p:txBody>
        </p:sp>
        <p:sp>
          <p:nvSpPr>
            <p:cNvPr id="4175" name="Line 272"/>
            <p:cNvSpPr>
              <a:spLocks noChangeShapeType="1"/>
            </p:cNvSpPr>
            <p:nvPr/>
          </p:nvSpPr>
          <p:spPr bwMode="auto">
            <a:xfrm>
              <a:off x="1217"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76" name="Rectangle 273"/>
            <p:cNvSpPr>
              <a:spLocks noChangeArrowheads="1"/>
            </p:cNvSpPr>
            <p:nvPr/>
          </p:nvSpPr>
          <p:spPr bwMode="auto">
            <a:xfrm>
              <a:off x="1195" y="3508"/>
              <a:ext cx="6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-8</a:t>
              </a:r>
              <a:endParaRPr lang="en-US"/>
            </a:p>
          </p:txBody>
        </p:sp>
        <p:sp>
          <p:nvSpPr>
            <p:cNvPr id="4177" name="Line 274"/>
            <p:cNvSpPr>
              <a:spLocks noChangeShapeType="1"/>
            </p:cNvSpPr>
            <p:nvPr/>
          </p:nvSpPr>
          <p:spPr bwMode="auto">
            <a:xfrm>
              <a:off x="1445"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78" name="Rectangle 275"/>
            <p:cNvSpPr>
              <a:spLocks noChangeArrowheads="1"/>
            </p:cNvSpPr>
            <p:nvPr/>
          </p:nvSpPr>
          <p:spPr bwMode="auto">
            <a:xfrm>
              <a:off x="1423" y="3508"/>
              <a:ext cx="6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-6</a:t>
              </a:r>
              <a:endParaRPr lang="en-US"/>
            </a:p>
          </p:txBody>
        </p:sp>
        <p:sp>
          <p:nvSpPr>
            <p:cNvPr id="4179" name="Line 276"/>
            <p:cNvSpPr>
              <a:spLocks noChangeShapeType="1"/>
            </p:cNvSpPr>
            <p:nvPr/>
          </p:nvSpPr>
          <p:spPr bwMode="auto">
            <a:xfrm>
              <a:off x="1674"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80" name="Rectangle 277"/>
            <p:cNvSpPr>
              <a:spLocks noChangeArrowheads="1"/>
            </p:cNvSpPr>
            <p:nvPr/>
          </p:nvSpPr>
          <p:spPr bwMode="auto">
            <a:xfrm>
              <a:off x="1651" y="3508"/>
              <a:ext cx="6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-4</a:t>
              </a:r>
              <a:endParaRPr lang="en-US"/>
            </a:p>
          </p:txBody>
        </p:sp>
        <p:sp>
          <p:nvSpPr>
            <p:cNvPr id="4181" name="Line 278"/>
            <p:cNvSpPr>
              <a:spLocks noChangeShapeType="1"/>
            </p:cNvSpPr>
            <p:nvPr/>
          </p:nvSpPr>
          <p:spPr bwMode="auto">
            <a:xfrm>
              <a:off x="1902"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82" name="Rectangle 279"/>
            <p:cNvSpPr>
              <a:spLocks noChangeArrowheads="1"/>
            </p:cNvSpPr>
            <p:nvPr/>
          </p:nvSpPr>
          <p:spPr bwMode="auto">
            <a:xfrm>
              <a:off x="1880" y="3508"/>
              <a:ext cx="6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-2</a:t>
              </a:r>
              <a:endParaRPr lang="en-US"/>
            </a:p>
          </p:txBody>
        </p:sp>
        <p:sp>
          <p:nvSpPr>
            <p:cNvPr id="4183" name="Rectangle 280"/>
            <p:cNvSpPr>
              <a:spLocks noChangeArrowheads="1"/>
            </p:cNvSpPr>
            <p:nvPr/>
          </p:nvSpPr>
          <p:spPr bwMode="auto">
            <a:xfrm>
              <a:off x="2139" y="3508"/>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0</a:t>
              </a:r>
              <a:endParaRPr lang="en-US"/>
            </a:p>
          </p:txBody>
        </p:sp>
        <p:sp>
          <p:nvSpPr>
            <p:cNvPr id="4184" name="Line 281"/>
            <p:cNvSpPr>
              <a:spLocks noChangeShapeType="1"/>
            </p:cNvSpPr>
            <p:nvPr/>
          </p:nvSpPr>
          <p:spPr bwMode="auto">
            <a:xfrm>
              <a:off x="2359"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85" name="Rectangle 282"/>
            <p:cNvSpPr>
              <a:spLocks noChangeArrowheads="1"/>
            </p:cNvSpPr>
            <p:nvPr/>
          </p:nvSpPr>
          <p:spPr bwMode="auto">
            <a:xfrm>
              <a:off x="2361" y="3508"/>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2</a:t>
              </a:r>
              <a:endParaRPr lang="en-US"/>
            </a:p>
          </p:txBody>
        </p:sp>
        <p:sp>
          <p:nvSpPr>
            <p:cNvPr id="4186" name="Line 283"/>
            <p:cNvSpPr>
              <a:spLocks noChangeShapeType="1"/>
            </p:cNvSpPr>
            <p:nvPr/>
          </p:nvSpPr>
          <p:spPr bwMode="auto">
            <a:xfrm>
              <a:off x="2587"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87" name="Rectangle 284"/>
            <p:cNvSpPr>
              <a:spLocks noChangeArrowheads="1"/>
            </p:cNvSpPr>
            <p:nvPr/>
          </p:nvSpPr>
          <p:spPr bwMode="auto">
            <a:xfrm>
              <a:off x="2589" y="3508"/>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4</a:t>
              </a:r>
              <a:endParaRPr lang="en-US"/>
            </a:p>
          </p:txBody>
        </p:sp>
        <p:sp>
          <p:nvSpPr>
            <p:cNvPr id="4188" name="Line 285"/>
            <p:cNvSpPr>
              <a:spLocks noChangeShapeType="1"/>
            </p:cNvSpPr>
            <p:nvPr/>
          </p:nvSpPr>
          <p:spPr bwMode="auto">
            <a:xfrm>
              <a:off x="2815" y="3461"/>
              <a:ext cx="1" cy="4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89" name="Rectangle 286"/>
            <p:cNvSpPr>
              <a:spLocks noChangeArrowheads="1"/>
            </p:cNvSpPr>
            <p:nvPr/>
          </p:nvSpPr>
          <p:spPr bwMode="auto">
            <a:xfrm>
              <a:off x="2817" y="3508"/>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6</a:t>
              </a:r>
              <a:endParaRPr lang="en-US"/>
            </a:p>
          </p:txBody>
        </p:sp>
        <p:sp>
          <p:nvSpPr>
            <p:cNvPr id="4190" name="Rectangle 287"/>
            <p:cNvSpPr>
              <a:spLocks noChangeArrowheads="1"/>
            </p:cNvSpPr>
            <p:nvPr/>
          </p:nvSpPr>
          <p:spPr bwMode="auto">
            <a:xfrm>
              <a:off x="2072" y="3854"/>
              <a:ext cx="6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-2</a:t>
              </a:r>
              <a:endParaRPr lang="en-US"/>
            </a:p>
          </p:txBody>
        </p:sp>
        <p:sp>
          <p:nvSpPr>
            <p:cNvPr id="4191" name="Line 288"/>
            <p:cNvSpPr>
              <a:spLocks noChangeShapeType="1"/>
            </p:cNvSpPr>
            <p:nvPr/>
          </p:nvSpPr>
          <p:spPr bwMode="auto">
            <a:xfrm>
              <a:off x="2119" y="3897"/>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92" name="Rectangle 289"/>
            <p:cNvSpPr>
              <a:spLocks noChangeArrowheads="1"/>
            </p:cNvSpPr>
            <p:nvPr/>
          </p:nvSpPr>
          <p:spPr bwMode="auto">
            <a:xfrm>
              <a:off x="2094" y="3025"/>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2</a:t>
              </a:r>
              <a:endParaRPr lang="en-US"/>
            </a:p>
          </p:txBody>
        </p:sp>
        <p:sp>
          <p:nvSpPr>
            <p:cNvPr id="4193" name="Line 290"/>
            <p:cNvSpPr>
              <a:spLocks noChangeShapeType="1"/>
            </p:cNvSpPr>
            <p:nvPr/>
          </p:nvSpPr>
          <p:spPr bwMode="auto">
            <a:xfrm>
              <a:off x="2119" y="3067"/>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94" name="Rectangle 291"/>
            <p:cNvSpPr>
              <a:spLocks noChangeArrowheads="1"/>
            </p:cNvSpPr>
            <p:nvPr/>
          </p:nvSpPr>
          <p:spPr bwMode="auto">
            <a:xfrm>
              <a:off x="2094" y="2610"/>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4</a:t>
              </a:r>
              <a:endParaRPr lang="en-US"/>
            </a:p>
          </p:txBody>
        </p:sp>
        <p:sp>
          <p:nvSpPr>
            <p:cNvPr id="4195" name="Line 292"/>
            <p:cNvSpPr>
              <a:spLocks noChangeShapeType="1"/>
            </p:cNvSpPr>
            <p:nvPr/>
          </p:nvSpPr>
          <p:spPr bwMode="auto">
            <a:xfrm>
              <a:off x="2119" y="2653"/>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96" name="Rectangle 293"/>
            <p:cNvSpPr>
              <a:spLocks noChangeArrowheads="1"/>
            </p:cNvSpPr>
            <p:nvPr/>
          </p:nvSpPr>
          <p:spPr bwMode="auto">
            <a:xfrm>
              <a:off x="2094" y="2195"/>
              <a:ext cx="4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000">
                  <a:solidFill>
                    <a:srgbClr val="000000"/>
                  </a:solidFill>
                  <a:latin typeface="Courier New" pitchFamily="49" charset="0"/>
                </a:rPr>
                <a:t>6</a:t>
              </a:r>
              <a:endParaRPr lang="en-US"/>
            </a:p>
          </p:txBody>
        </p:sp>
        <p:sp>
          <p:nvSpPr>
            <p:cNvPr id="4197" name="Line 294"/>
            <p:cNvSpPr>
              <a:spLocks noChangeShapeType="1"/>
            </p:cNvSpPr>
            <p:nvPr/>
          </p:nvSpPr>
          <p:spPr bwMode="auto">
            <a:xfrm>
              <a:off x="2119" y="2238"/>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98" name="Line 295"/>
            <p:cNvSpPr>
              <a:spLocks noChangeShapeType="1"/>
            </p:cNvSpPr>
            <p:nvPr/>
          </p:nvSpPr>
          <p:spPr bwMode="auto">
            <a:xfrm flipH="1">
              <a:off x="1329" y="4307"/>
              <a:ext cx="4" cy="4"/>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99" name="Rectangle 297"/>
            <p:cNvSpPr>
              <a:spLocks noChangeArrowheads="1"/>
            </p:cNvSpPr>
            <p:nvPr/>
          </p:nvSpPr>
          <p:spPr bwMode="auto">
            <a:xfrm>
              <a:off x="758" y="2028"/>
              <a:ext cx="2288" cy="2288"/>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cxnSp>
        <p:nvCxnSpPr>
          <p:cNvPr id="299" name="Straight Connector 298"/>
          <p:cNvCxnSpPr/>
          <p:nvPr/>
        </p:nvCxnSpPr>
        <p:spPr>
          <a:xfrm rot="5400000">
            <a:off x="5531992" y="5002683"/>
            <a:ext cx="1401762" cy="779463"/>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01" name="Straight Connector 300"/>
          <p:cNvCxnSpPr/>
          <p:nvPr/>
        </p:nvCxnSpPr>
        <p:spPr>
          <a:xfrm rot="16200000" flipH="1">
            <a:off x="4815235" y="2911153"/>
            <a:ext cx="2319337" cy="127000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p:nvCxnSpPr>
        <p:spPr>
          <a:xfrm rot="5400000">
            <a:off x="6097935" y="2911153"/>
            <a:ext cx="2306637" cy="1282700"/>
          </a:xfrm>
          <a:prstGeom prst="line">
            <a:avLst/>
          </a:prstGeom>
          <a:ln w="31750"/>
        </p:spPr>
        <p:style>
          <a:lnRef idx="1">
            <a:schemeClr val="accent1"/>
          </a:lnRef>
          <a:fillRef idx="0">
            <a:schemeClr val="accent1"/>
          </a:fillRef>
          <a:effectRef idx="0">
            <a:schemeClr val="accent1"/>
          </a:effectRef>
          <a:fontRef idx="minor">
            <a:schemeClr val="tx1"/>
          </a:fontRef>
        </p:style>
      </p:cxnSp>
      <p:graphicFrame>
        <p:nvGraphicFramePr>
          <p:cNvPr id="23851" name="Object 299"/>
          <p:cNvGraphicFramePr>
            <a:graphicFrameLocks noChangeAspect="1"/>
          </p:cNvGraphicFramePr>
          <p:nvPr/>
        </p:nvGraphicFramePr>
        <p:xfrm>
          <a:off x="2805113" y="1052984"/>
          <a:ext cx="1544637" cy="392113"/>
        </p:xfrm>
        <a:graphic>
          <a:graphicData uri="http://schemas.openxmlformats.org/presentationml/2006/ole">
            <mc:AlternateContent xmlns:mc="http://schemas.openxmlformats.org/markup-compatibility/2006">
              <mc:Choice xmlns:v="urn:schemas-microsoft-com:vml" Requires="v">
                <p:oleObj name="Equation" r:id="rId5" imgW="698400" imgH="177480" progId="Equation.DSMT4">
                  <p:embed/>
                </p:oleObj>
              </mc:Choice>
              <mc:Fallback>
                <p:oleObj name="Equation" r:id="rId5" imgW="698400" imgH="177480" progId="Equation.DSMT4">
                  <p:embed/>
                  <p:pic>
                    <p:nvPicPr>
                      <p:cNvPr id="23851" name="Object 2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5113" y="1052984"/>
                        <a:ext cx="1544637" cy="392113"/>
                      </a:xfrm>
                      <a:prstGeom prst="rect">
                        <a:avLst/>
                      </a:prstGeom>
                      <a:solidFill>
                        <a:schemeClr val="bg1"/>
                      </a:solidFill>
                    </p:spPr>
                  </p:pic>
                </p:oleObj>
              </mc:Fallback>
            </mc:AlternateContent>
          </a:graphicData>
        </a:graphic>
      </p:graphicFrame>
      <p:graphicFrame>
        <p:nvGraphicFramePr>
          <p:cNvPr id="23852" name="Object 300"/>
          <p:cNvGraphicFramePr>
            <a:graphicFrameLocks noChangeAspect="1"/>
          </p:cNvGraphicFramePr>
          <p:nvPr/>
        </p:nvGraphicFramePr>
        <p:xfrm>
          <a:off x="360363" y="1092671"/>
          <a:ext cx="1349375" cy="392113"/>
        </p:xfrm>
        <a:graphic>
          <a:graphicData uri="http://schemas.openxmlformats.org/presentationml/2006/ole">
            <mc:AlternateContent xmlns:mc="http://schemas.openxmlformats.org/markup-compatibility/2006">
              <mc:Choice xmlns:v="urn:schemas-microsoft-com:vml" Requires="v">
                <p:oleObj name="Equation" r:id="rId7" imgW="609480" imgH="177480" progId="Equation.DSMT4">
                  <p:embed/>
                </p:oleObj>
              </mc:Choice>
              <mc:Fallback>
                <p:oleObj name="Equation" r:id="rId7" imgW="609480" imgH="177480" progId="Equation.DSMT4">
                  <p:embed/>
                  <p:pic>
                    <p:nvPicPr>
                      <p:cNvPr id="23852" name="Object 3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0363" y="1092671"/>
                        <a:ext cx="1349375" cy="392113"/>
                      </a:xfrm>
                      <a:prstGeom prst="rect">
                        <a:avLst/>
                      </a:prstGeom>
                      <a:solidFill>
                        <a:schemeClr val="bg1"/>
                      </a:solidFill>
                    </p:spPr>
                  </p:pic>
                </p:oleObj>
              </mc:Fallback>
            </mc:AlternateContent>
          </a:graphicData>
        </a:graphic>
      </p:graphicFrame>
      <p:graphicFrame>
        <p:nvGraphicFramePr>
          <p:cNvPr id="23853" name="Object 301"/>
          <p:cNvGraphicFramePr>
            <a:graphicFrameLocks noChangeAspect="1"/>
          </p:cNvGraphicFramePr>
          <p:nvPr/>
        </p:nvGraphicFramePr>
        <p:xfrm>
          <a:off x="3316164" y="1524720"/>
          <a:ext cx="1039812" cy="392112"/>
        </p:xfrm>
        <a:graphic>
          <a:graphicData uri="http://schemas.openxmlformats.org/presentationml/2006/ole">
            <mc:AlternateContent xmlns:mc="http://schemas.openxmlformats.org/markup-compatibility/2006">
              <mc:Choice xmlns:v="urn:schemas-microsoft-com:vml" Requires="v">
                <p:oleObj name="Equation" r:id="rId9" imgW="469800" imgH="177480" progId="Equation.DSMT4">
                  <p:embed/>
                </p:oleObj>
              </mc:Choice>
              <mc:Fallback>
                <p:oleObj name="Equation" r:id="rId9" imgW="469800" imgH="177480" progId="Equation.DSMT4">
                  <p:embed/>
                  <p:pic>
                    <p:nvPicPr>
                      <p:cNvPr id="23853" name="Object 3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16164" y="1524720"/>
                        <a:ext cx="1039812" cy="392112"/>
                      </a:xfrm>
                      <a:prstGeom prst="rect">
                        <a:avLst/>
                      </a:prstGeom>
                      <a:solidFill>
                        <a:schemeClr val="bg1"/>
                      </a:solidFill>
                    </p:spPr>
                  </p:pic>
                </p:oleObj>
              </mc:Fallback>
            </mc:AlternateContent>
          </a:graphicData>
        </a:graphic>
      </p:graphicFrame>
      <p:graphicFrame>
        <p:nvGraphicFramePr>
          <p:cNvPr id="23854" name="Object 302"/>
          <p:cNvGraphicFramePr>
            <a:graphicFrameLocks noChangeAspect="1"/>
          </p:cNvGraphicFramePr>
          <p:nvPr/>
        </p:nvGraphicFramePr>
        <p:xfrm>
          <a:off x="899592" y="1523132"/>
          <a:ext cx="842962" cy="393700"/>
        </p:xfrm>
        <a:graphic>
          <a:graphicData uri="http://schemas.openxmlformats.org/presentationml/2006/ole">
            <mc:AlternateContent xmlns:mc="http://schemas.openxmlformats.org/markup-compatibility/2006">
              <mc:Choice xmlns:v="urn:schemas-microsoft-com:vml" Requires="v">
                <p:oleObj name="Equation" r:id="rId11" imgW="380880" imgH="177480" progId="Equation.DSMT4">
                  <p:embed/>
                </p:oleObj>
              </mc:Choice>
              <mc:Fallback>
                <p:oleObj name="Equation" r:id="rId11" imgW="380880" imgH="177480" progId="Equation.DSMT4">
                  <p:embed/>
                  <p:pic>
                    <p:nvPicPr>
                      <p:cNvPr id="23854" name="Object 30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99592" y="1523132"/>
                        <a:ext cx="842962" cy="393700"/>
                      </a:xfrm>
                      <a:prstGeom prst="rect">
                        <a:avLst/>
                      </a:prstGeom>
                      <a:solidFill>
                        <a:schemeClr val="bg1"/>
                      </a:solidFill>
                    </p:spPr>
                  </p:pic>
                </p:oleObj>
              </mc:Fallback>
            </mc:AlternateContent>
          </a:graphicData>
        </a:graphic>
      </p:graphicFrame>
      <p:graphicFrame>
        <p:nvGraphicFramePr>
          <p:cNvPr id="23857" name="Object 305"/>
          <p:cNvGraphicFramePr>
            <a:graphicFrameLocks noChangeAspect="1"/>
          </p:cNvGraphicFramePr>
          <p:nvPr/>
        </p:nvGraphicFramePr>
        <p:xfrm>
          <a:off x="773113" y="3141663"/>
          <a:ext cx="1336675" cy="481012"/>
        </p:xfrm>
        <a:graphic>
          <a:graphicData uri="http://schemas.openxmlformats.org/presentationml/2006/ole">
            <mc:AlternateContent xmlns:mc="http://schemas.openxmlformats.org/markup-compatibility/2006">
              <mc:Choice xmlns:v="urn:schemas-microsoft-com:vml" Requires="v">
                <p:oleObj name="Equation" r:id="rId13" imgW="774360" imgH="279360" progId="Equation.DSMT4">
                  <p:embed/>
                </p:oleObj>
              </mc:Choice>
              <mc:Fallback>
                <p:oleObj name="Equation" r:id="rId13" imgW="774360" imgH="279360" progId="Equation.DSMT4">
                  <p:embed/>
                  <p:pic>
                    <p:nvPicPr>
                      <p:cNvPr id="23857" name="Object 30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3113" y="3141663"/>
                        <a:ext cx="1336675"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858" name="Object 306"/>
          <p:cNvGraphicFramePr>
            <a:graphicFrameLocks noChangeAspect="1"/>
          </p:cNvGraphicFramePr>
          <p:nvPr/>
        </p:nvGraphicFramePr>
        <p:xfrm>
          <a:off x="1403648" y="3717032"/>
          <a:ext cx="701675" cy="436563"/>
        </p:xfrm>
        <a:graphic>
          <a:graphicData uri="http://schemas.openxmlformats.org/presentationml/2006/ole">
            <mc:AlternateContent xmlns:mc="http://schemas.openxmlformats.org/markup-compatibility/2006">
              <mc:Choice xmlns:v="urn:schemas-microsoft-com:vml" Requires="v">
                <p:oleObj name="Equation" r:id="rId15" imgW="406080" imgH="253800" progId="Equation.DSMT4">
                  <p:embed/>
                </p:oleObj>
              </mc:Choice>
              <mc:Fallback>
                <p:oleObj name="Equation" r:id="rId15" imgW="406080" imgH="253800" progId="Equation.DSMT4">
                  <p:embed/>
                  <p:pic>
                    <p:nvPicPr>
                      <p:cNvPr id="23858" name="Object 30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03648" y="3717032"/>
                        <a:ext cx="701675" cy="436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859" name="Object 307"/>
          <p:cNvGraphicFramePr>
            <a:graphicFrameLocks noChangeAspect="1"/>
          </p:cNvGraphicFramePr>
          <p:nvPr/>
        </p:nvGraphicFramePr>
        <p:xfrm>
          <a:off x="2915816" y="3167063"/>
          <a:ext cx="1490663" cy="481012"/>
        </p:xfrm>
        <a:graphic>
          <a:graphicData uri="http://schemas.openxmlformats.org/presentationml/2006/ole">
            <mc:AlternateContent xmlns:mc="http://schemas.openxmlformats.org/markup-compatibility/2006">
              <mc:Choice xmlns:v="urn:schemas-microsoft-com:vml" Requires="v">
                <p:oleObj name="Equation" r:id="rId17" imgW="863280" imgH="279360" progId="Equation.DSMT4">
                  <p:embed/>
                </p:oleObj>
              </mc:Choice>
              <mc:Fallback>
                <p:oleObj name="Equation" r:id="rId17" imgW="863280" imgH="279360" progId="Equation.DSMT4">
                  <p:embed/>
                  <p:pic>
                    <p:nvPicPr>
                      <p:cNvPr id="23859" name="Object 30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15816" y="3167063"/>
                        <a:ext cx="1490663"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860" name="Object 308"/>
          <p:cNvGraphicFramePr>
            <a:graphicFrameLocks noChangeAspect="1"/>
          </p:cNvGraphicFramePr>
          <p:nvPr/>
        </p:nvGraphicFramePr>
        <p:xfrm>
          <a:off x="3550096" y="3712518"/>
          <a:ext cx="877888" cy="436562"/>
        </p:xfrm>
        <a:graphic>
          <a:graphicData uri="http://schemas.openxmlformats.org/presentationml/2006/ole">
            <mc:AlternateContent xmlns:mc="http://schemas.openxmlformats.org/markup-compatibility/2006">
              <mc:Choice xmlns:v="urn:schemas-microsoft-com:vml" Requires="v">
                <p:oleObj name="Equation" r:id="rId19" imgW="507960" imgH="253800" progId="Equation.DSMT4">
                  <p:embed/>
                </p:oleObj>
              </mc:Choice>
              <mc:Fallback>
                <p:oleObj name="Equation" r:id="rId19" imgW="507960" imgH="253800" progId="Equation.DSMT4">
                  <p:embed/>
                  <p:pic>
                    <p:nvPicPr>
                      <p:cNvPr id="23860" name="Object 30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50096" y="3712518"/>
                        <a:ext cx="877888" cy="436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2" name="TextBox 321"/>
          <p:cNvSpPr txBox="1">
            <a:spLocks noChangeArrowheads="1"/>
          </p:cNvSpPr>
          <p:nvPr/>
        </p:nvSpPr>
        <p:spPr bwMode="auto">
          <a:xfrm>
            <a:off x="395536" y="4221088"/>
            <a:ext cx="39412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400">
                <a:latin typeface="Calibri" pitchFamily="34" charset="0"/>
              </a:rPr>
              <a:t>The solutions are: x= -8 &amp; x= 2</a:t>
            </a:r>
          </a:p>
        </p:txBody>
      </p:sp>
      <p:cxnSp>
        <p:nvCxnSpPr>
          <p:cNvPr id="324" name="Straight Connector 323"/>
          <p:cNvCxnSpPr/>
          <p:nvPr/>
        </p:nvCxnSpPr>
        <p:spPr>
          <a:xfrm>
            <a:off x="4903341" y="3054821"/>
            <a:ext cx="3806825" cy="158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861" name="Object 309"/>
          <p:cNvGraphicFramePr>
            <a:graphicFrameLocks noChangeAspect="1"/>
          </p:cNvGraphicFramePr>
          <p:nvPr/>
        </p:nvGraphicFramePr>
        <p:xfrm>
          <a:off x="7265541" y="3805709"/>
          <a:ext cx="1192213" cy="387350"/>
        </p:xfrm>
        <a:graphic>
          <a:graphicData uri="http://schemas.openxmlformats.org/presentationml/2006/ole">
            <mc:AlternateContent xmlns:mc="http://schemas.openxmlformats.org/markup-compatibility/2006">
              <mc:Choice xmlns:v="urn:schemas-microsoft-com:vml" Requires="v">
                <p:oleObj name="Equation" r:id="rId21" imgW="622030" imgH="203112" progId="Equation.DSMT4">
                  <p:embed/>
                </p:oleObj>
              </mc:Choice>
              <mc:Fallback>
                <p:oleObj name="Equation" r:id="rId21" imgW="622030" imgH="203112" progId="Equation.DSMT4">
                  <p:embed/>
                  <p:pic>
                    <p:nvPicPr>
                      <p:cNvPr id="23861" name="Object 309"/>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265541" y="3805709"/>
                        <a:ext cx="1192213" cy="387350"/>
                      </a:xfrm>
                      <a:prstGeom prst="rect">
                        <a:avLst/>
                      </a:prstGeom>
                      <a:solidFill>
                        <a:schemeClr val="bg1"/>
                      </a:solidFill>
                    </p:spPr>
                  </p:pic>
                </p:oleObj>
              </mc:Fallback>
            </mc:AlternateContent>
          </a:graphicData>
        </a:graphic>
      </p:graphicFrame>
      <p:graphicFrame>
        <p:nvGraphicFramePr>
          <p:cNvPr id="23862" name="Object 310"/>
          <p:cNvGraphicFramePr>
            <a:graphicFrameLocks noChangeAspect="1"/>
          </p:cNvGraphicFramePr>
          <p:nvPr/>
        </p:nvGraphicFramePr>
        <p:xfrm>
          <a:off x="5796136" y="4868585"/>
          <a:ext cx="1368152" cy="504631"/>
        </p:xfrm>
        <a:graphic>
          <a:graphicData uri="http://schemas.openxmlformats.org/presentationml/2006/ole">
            <mc:AlternateContent xmlns:mc="http://schemas.openxmlformats.org/markup-compatibility/2006">
              <mc:Choice xmlns:v="urn:schemas-microsoft-com:vml" Requires="v">
                <p:oleObj name="Equation" r:id="rId23" imgW="685800" imgH="253800" progId="Equation.DSMT4">
                  <p:embed/>
                </p:oleObj>
              </mc:Choice>
              <mc:Fallback>
                <p:oleObj name="Equation" r:id="rId23" imgW="685800" imgH="253800" progId="Equation.DSMT4">
                  <p:embed/>
                  <p:pic>
                    <p:nvPicPr>
                      <p:cNvPr id="23862" name="Object 31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96136" y="4868585"/>
                        <a:ext cx="1368152" cy="504631"/>
                      </a:xfrm>
                      <a:prstGeom prst="rect">
                        <a:avLst/>
                      </a:prstGeom>
                      <a:solidFill>
                        <a:schemeClr val="bg1"/>
                      </a:solidFill>
                    </p:spPr>
                  </p:pic>
                </p:oleObj>
              </mc:Fallback>
            </mc:AlternateContent>
          </a:graphicData>
        </a:graphic>
      </p:graphicFrame>
      <p:graphicFrame>
        <p:nvGraphicFramePr>
          <p:cNvPr id="23863" name="Object 311"/>
          <p:cNvGraphicFramePr>
            <a:graphicFrameLocks noChangeAspect="1"/>
          </p:cNvGraphicFramePr>
          <p:nvPr/>
        </p:nvGraphicFramePr>
        <p:xfrm>
          <a:off x="7940229" y="3080221"/>
          <a:ext cx="730250" cy="387350"/>
        </p:xfrm>
        <a:graphic>
          <a:graphicData uri="http://schemas.openxmlformats.org/presentationml/2006/ole">
            <mc:AlternateContent xmlns:mc="http://schemas.openxmlformats.org/markup-compatibility/2006">
              <mc:Choice xmlns:v="urn:schemas-microsoft-com:vml" Requires="v">
                <p:oleObj name="Equation" r:id="rId25" imgW="380835" imgH="203112" progId="Equation.DSMT4">
                  <p:embed/>
                </p:oleObj>
              </mc:Choice>
              <mc:Fallback>
                <p:oleObj name="Equation" r:id="rId25" imgW="380835" imgH="203112" progId="Equation.DSMT4">
                  <p:embed/>
                  <p:pic>
                    <p:nvPicPr>
                      <p:cNvPr id="23863" name="Object 31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940229" y="3080221"/>
                        <a:ext cx="730250" cy="387350"/>
                      </a:xfrm>
                      <a:prstGeom prst="rect">
                        <a:avLst/>
                      </a:prstGeom>
                      <a:solidFill>
                        <a:schemeClr val="bg1"/>
                      </a:solidFill>
                    </p:spPr>
                  </p:pic>
                </p:oleObj>
              </mc:Fallback>
            </mc:AlternateContent>
          </a:graphicData>
        </a:graphic>
      </p:graphicFrame>
      <p:sp>
        <p:nvSpPr>
          <p:cNvPr id="328" name="Oval 327"/>
          <p:cNvSpPr/>
          <p:nvPr/>
        </p:nvSpPr>
        <p:spPr>
          <a:xfrm>
            <a:off x="5684391" y="3013546"/>
            <a:ext cx="71438" cy="71438"/>
          </a:xfrm>
          <a:prstGeom prst="ellipse">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329" name="Oval 328"/>
          <p:cNvSpPr/>
          <p:nvPr/>
        </p:nvSpPr>
        <p:spPr>
          <a:xfrm>
            <a:off x="7502079" y="3029421"/>
            <a:ext cx="71437" cy="71438"/>
          </a:xfrm>
          <a:prstGeom prst="ellipse">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06" name="TextBox 105"/>
          <p:cNvSpPr txBox="1">
            <a:spLocks noChangeArrowheads="1"/>
          </p:cNvSpPr>
          <p:nvPr/>
        </p:nvSpPr>
        <p:spPr bwMode="auto">
          <a:xfrm>
            <a:off x="251520" y="2053297"/>
            <a:ext cx="4790934"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dirty="0">
                <a:latin typeface="Calibri" pitchFamily="34" charset="0"/>
              </a:rPr>
              <a:t>Now check for extraneous roots by plugging “x” back into the original </a:t>
            </a:r>
            <a:br>
              <a:rPr lang="en-CA" sz="2300" dirty="0">
                <a:latin typeface="Calibri" pitchFamily="34" charset="0"/>
              </a:rPr>
            </a:br>
            <a:r>
              <a:rPr lang="en-CA" sz="2300" dirty="0">
                <a:latin typeface="Calibri" pitchFamily="34" charset="0"/>
              </a:rPr>
              <a:t>equation</a:t>
            </a:r>
          </a:p>
        </p:txBody>
      </p:sp>
      <p:sp>
        <p:nvSpPr>
          <p:cNvPr id="107" name="TextBox 106"/>
          <p:cNvSpPr txBox="1">
            <a:spLocks noChangeArrowheads="1"/>
          </p:cNvSpPr>
          <p:nvPr/>
        </p:nvSpPr>
        <p:spPr bwMode="auto">
          <a:xfrm>
            <a:off x="4860032" y="437763"/>
            <a:ext cx="402424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dirty="0">
                <a:latin typeface="Calibri" pitchFamily="34" charset="0"/>
              </a:rPr>
              <a:t>If we are to solve this equation</a:t>
            </a:r>
            <a:br>
              <a:rPr lang="en-CA" sz="2300" dirty="0">
                <a:latin typeface="Calibri" pitchFamily="34" charset="0"/>
              </a:rPr>
            </a:br>
            <a:r>
              <a:rPr lang="en-CA" sz="2300" dirty="0">
                <a:latin typeface="Calibri" pitchFamily="34" charset="0"/>
              </a:rPr>
              <a:t>graphically: </a:t>
            </a:r>
          </a:p>
        </p:txBody>
      </p:sp>
      <p:graphicFrame>
        <p:nvGraphicFramePr>
          <p:cNvPr id="108" name="Object 309"/>
          <p:cNvGraphicFramePr>
            <a:graphicFrameLocks noChangeAspect="1"/>
          </p:cNvGraphicFramePr>
          <p:nvPr/>
        </p:nvGraphicFramePr>
        <p:xfrm>
          <a:off x="5004048" y="1268760"/>
          <a:ext cx="1387475" cy="484187"/>
        </p:xfrm>
        <a:graphic>
          <a:graphicData uri="http://schemas.openxmlformats.org/presentationml/2006/ole">
            <mc:AlternateContent xmlns:mc="http://schemas.openxmlformats.org/markup-compatibility/2006">
              <mc:Choice xmlns:v="urn:schemas-microsoft-com:vml" Requires="v">
                <p:oleObj name="Equation" r:id="rId27" imgW="723600" imgH="253800" progId="Equation.DSMT4">
                  <p:embed/>
                </p:oleObj>
              </mc:Choice>
              <mc:Fallback>
                <p:oleObj name="Equation" r:id="rId27" imgW="723600" imgH="253800" progId="Equation.DSMT4">
                  <p:embed/>
                  <p:pic>
                    <p:nvPicPr>
                      <p:cNvPr id="108" name="Object 30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004048" y="1268760"/>
                        <a:ext cx="1387475" cy="484187"/>
                      </a:xfrm>
                      <a:prstGeom prst="rect">
                        <a:avLst/>
                      </a:prstGeom>
                      <a:solidFill>
                        <a:schemeClr val="bg1"/>
                      </a:solidFill>
                    </p:spPr>
                  </p:pic>
                </p:oleObj>
              </mc:Fallback>
            </mc:AlternateContent>
          </a:graphicData>
        </a:graphic>
      </p:graphicFrame>
      <p:graphicFrame>
        <p:nvGraphicFramePr>
          <p:cNvPr id="109" name="Object 311"/>
          <p:cNvGraphicFramePr>
            <a:graphicFrameLocks noChangeAspect="1"/>
          </p:cNvGraphicFramePr>
          <p:nvPr/>
        </p:nvGraphicFramePr>
        <p:xfrm>
          <a:off x="4932040" y="1820863"/>
          <a:ext cx="852488" cy="436562"/>
        </p:xfrm>
        <a:graphic>
          <a:graphicData uri="http://schemas.openxmlformats.org/presentationml/2006/ole">
            <mc:AlternateContent xmlns:mc="http://schemas.openxmlformats.org/markup-compatibility/2006">
              <mc:Choice xmlns:v="urn:schemas-microsoft-com:vml" Requires="v">
                <p:oleObj name="Equation" r:id="rId29" imgW="444240" imgH="228600" progId="Equation.DSMT4">
                  <p:embed/>
                </p:oleObj>
              </mc:Choice>
              <mc:Fallback>
                <p:oleObj name="Equation" r:id="rId29" imgW="444240" imgH="228600" progId="Equation.DSMT4">
                  <p:embed/>
                  <p:pic>
                    <p:nvPicPr>
                      <p:cNvPr id="109" name="Object 31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32040" y="1820863"/>
                        <a:ext cx="852488" cy="436562"/>
                      </a:xfrm>
                      <a:prstGeom prst="rect">
                        <a:avLst/>
                      </a:prstGeom>
                      <a:solidFill>
                        <a:schemeClr val="bg1"/>
                      </a:solidFill>
                    </p:spPr>
                  </p:pic>
                </p:oleObj>
              </mc:Fallback>
            </mc:AlternateContent>
          </a:graphicData>
        </a:graphic>
      </p:graphicFrame>
      <p:graphicFrame>
        <p:nvGraphicFramePr>
          <p:cNvPr id="110" name="Object 311"/>
          <p:cNvGraphicFramePr>
            <a:graphicFrameLocks noChangeAspect="1"/>
          </p:cNvGraphicFramePr>
          <p:nvPr/>
        </p:nvGraphicFramePr>
        <p:xfrm>
          <a:off x="5652120" y="2636912"/>
          <a:ext cx="680218" cy="355861"/>
        </p:xfrm>
        <a:graphic>
          <a:graphicData uri="http://schemas.openxmlformats.org/presentationml/2006/ole">
            <mc:AlternateContent xmlns:mc="http://schemas.openxmlformats.org/markup-compatibility/2006">
              <mc:Choice xmlns:v="urn:schemas-microsoft-com:vml" Requires="v">
                <p:oleObj name="Equation" r:id="rId31" imgW="482400" imgH="253800" progId="Equation.DSMT4">
                  <p:embed/>
                </p:oleObj>
              </mc:Choice>
              <mc:Fallback>
                <p:oleObj name="Equation" r:id="rId31" imgW="482400" imgH="253800" progId="Equation.DSMT4">
                  <p:embed/>
                  <p:pic>
                    <p:nvPicPr>
                      <p:cNvPr id="110" name="Object 31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652120" y="2636912"/>
                        <a:ext cx="680218" cy="355861"/>
                      </a:xfrm>
                      <a:prstGeom prst="rect">
                        <a:avLst/>
                      </a:prstGeom>
                      <a:solidFill>
                        <a:schemeClr val="bg1"/>
                      </a:solidFill>
                    </p:spPr>
                  </p:pic>
                </p:oleObj>
              </mc:Fallback>
            </mc:AlternateContent>
          </a:graphicData>
        </a:graphic>
      </p:graphicFrame>
      <p:graphicFrame>
        <p:nvGraphicFramePr>
          <p:cNvPr id="111" name="Object 311"/>
          <p:cNvGraphicFramePr>
            <a:graphicFrameLocks noChangeAspect="1"/>
          </p:cNvGraphicFramePr>
          <p:nvPr/>
        </p:nvGraphicFramePr>
        <p:xfrm>
          <a:off x="7740352" y="2636912"/>
          <a:ext cx="554037" cy="357188"/>
        </p:xfrm>
        <a:graphic>
          <a:graphicData uri="http://schemas.openxmlformats.org/presentationml/2006/ole">
            <mc:AlternateContent xmlns:mc="http://schemas.openxmlformats.org/markup-compatibility/2006">
              <mc:Choice xmlns:v="urn:schemas-microsoft-com:vml" Requires="v">
                <p:oleObj name="Equation" r:id="rId33" imgW="393480" imgH="253800" progId="Equation.DSMT4">
                  <p:embed/>
                </p:oleObj>
              </mc:Choice>
              <mc:Fallback>
                <p:oleObj name="Equation" r:id="rId33" imgW="393480" imgH="253800" progId="Equation.DSMT4">
                  <p:embed/>
                  <p:pic>
                    <p:nvPicPr>
                      <p:cNvPr id="111" name="Object 31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740352" y="2636912"/>
                        <a:ext cx="554037" cy="357188"/>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7515758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852"/>
                                        </p:tgtEl>
                                        <p:attrNameLst>
                                          <p:attrName>style.visibility</p:attrName>
                                        </p:attrNameLst>
                                      </p:cBhvr>
                                      <p:to>
                                        <p:strVal val="visible"/>
                                      </p:to>
                                    </p:set>
                                    <p:animEffect transition="in" filter="blinds(horizontal)">
                                      <p:cBhvr>
                                        <p:cTn id="7" dur="500"/>
                                        <p:tgtEl>
                                          <p:spTgt spid="2385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854"/>
                                        </p:tgtEl>
                                        <p:attrNameLst>
                                          <p:attrName>style.visibility</p:attrName>
                                        </p:attrNameLst>
                                      </p:cBhvr>
                                      <p:to>
                                        <p:strVal val="visible"/>
                                      </p:to>
                                    </p:set>
                                    <p:animEffect transition="in" filter="blinds(horizontal)">
                                      <p:cBhvr>
                                        <p:cTn id="12" dur="500"/>
                                        <p:tgtEl>
                                          <p:spTgt spid="238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3851"/>
                                        </p:tgtEl>
                                        <p:attrNameLst>
                                          <p:attrName>style.visibility</p:attrName>
                                        </p:attrNameLst>
                                      </p:cBhvr>
                                      <p:to>
                                        <p:strVal val="visible"/>
                                      </p:to>
                                    </p:set>
                                    <p:animEffect transition="in" filter="blinds(horizontal)">
                                      <p:cBhvr>
                                        <p:cTn id="17" dur="500"/>
                                        <p:tgtEl>
                                          <p:spTgt spid="2385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3853"/>
                                        </p:tgtEl>
                                        <p:attrNameLst>
                                          <p:attrName>style.visibility</p:attrName>
                                        </p:attrNameLst>
                                      </p:cBhvr>
                                      <p:to>
                                        <p:strVal val="visible"/>
                                      </p:to>
                                    </p:set>
                                    <p:animEffect transition="in" filter="blinds(horizontal)">
                                      <p:cBhvr>
                                        <p:cTn id="22" dur="500"/>
                                        <p:tgtEl>
                                          <p:spTgt spid="2385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6"/>
                                        </p:tgtEl>
                                        <p:attrNameLst>
                                          <p:attrName>style.visibility</p:attrName>
                                        </p:attrNameLst>
                                      </p:cBhvr>
                                      <p:to>
                                        <p:strVal val="visible"/>
                                      </p:to>
                                    </p:set>
                                    <p:animEffect transition="in" filter="blinds(horizontal)">
                                      <p:cBhvr>
                                        <p:cTn id="27" dur="500"/>
                                        <p:tgtEl>
                                          <p:spTgt spid="1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3857"/>
                                        </p:tgtEl>
                                        <p:attrNameLst>
                                          <p:attrName>style.visibility</p:attrName>
                                        </p:attrNameLst>
                                      </p:cBhvr>
                                      <p:to>
                                        <p:strVal val="visible"/>
                                      </p:to>
                                    </p:set>
                                    <p:animEffect transition="in" filter="blinds(horizontal)">
                                      <p:cBhvr>
                                        <p:cTn id="32" dur="500"/>
                                        <p:tgtEl>
                                          <p:spTgt spid="2385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3858"/>
                                        </p:tgtEl>
                                        <p:attrNameLst>
                                          <p:attrName>style.visibility</p:attrName>
                                        </p:attrNameLst>
                                      </p:cBhvr>
                                      <p:to>
                                        <p:strVal val="visible"/>
                                      </p:to>
                                    </p:set>
                                    <p:animEffect transition="in" filter="blinds(horizontal)">
                                      <p:cBhvr>
                                        <p:cTn id="37" dur="500"/>
                                        <p:tgtEl>
                                          <p:spTgt spid="2385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23859"/>
                                        </p:tgtEl>
                                        <p:attrNameLst>
                                          <p:attrName>style.visibility</p:attrName>
                                        </p:attrNameLst>
                                      </p:cBhvr>
                                      <p:to>
                                        <p:strVal val="visible"/>
                                      </p:to>
                                    </p:set>
                                    <p:animEffect transition="in" filter="blinds(horizontal)">
                                      <p:cBhvr>
                                        <p:cTn id="42" dur="500"/>
                                        <p:tgtEl>
                                          <p:spTgt spid="2385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3860"/>
                                        </p:tgtEl>
                                        <p:attrNameLst>
                                          <p:attrName>style.visibility</p:attrName>
                                        </p:attrNameLst>
                                      </p:cBhvr>
                                      <p:to>
                                        <p:strVal val="visible"/>
                                      </p:to>
                                    </p:set>
                                    <p:animEffect transition="in" filter="blinds(horizontal)">
                                      <p:cBhvr>
                                        <p:cTn id="47" dur="500"/>
                                        <p:tgtEl>
                                          <p:spTgt spid="2386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22"/>
                                        </p:tgtEl>
                                        <p:attrNameLst>
                                          <p:attrName>style.visibility</p:attrName>
                                        </p:attrNameLst>
                                      </p:cBhvr>
                                      <p:to>
                                        <p:strVal val="visible"/>
                                      </p:to>
                                    </p:set>
                                    <p:animEffect transition="in" filter="blinds(horizontal)">
                                      <p:cBhvr>
                                        <p:cTn id="52" dur="500"/>
                                        <p:tgtEl>
                                          <p:spTgt spid="3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7"/>
                                        </p:tgtEl>
                                        <p:attrNameLst>
                                          <p:attrName>style.visibility</p:attrName>
                                        </p:attrNameLst>
                                      </p:cBhvr>
                                      <p:to>
                                        <p:strVal val="visible"/>
                                      </p:to>
                                    </p:set>
                                    <p:animEffect transition="in" filter="blinds(horizontal)">
                                      <p:cBhvr>
                                        <p:cTn id="57" dur="500"/>
                                        <p:tgtEl>
                                          <p:spTgt spid="10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08"/>
                                        </p:tgtEl>
                                        <p:attrNameLst>
                                          <p:attrName>style.visibility</p:attrName>
                                        </p:attrNameLst>
                                      </p:cBhvr>
                                      <p:to>
                                        <p:strVal val="visible"/>
                                      </p:to>
                                    </p:set>
                                    <p:animEffect transition="in" filter="blinds(horizontal)">
                                      <p:cBhvr>
                                        <p:cTn id="62" dur="500"/>
                                        <p:tgtEl>
                                          <p:spTgt spid="10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3861"/>
                                        </p:tgtEl>
                                        <p:attrNameLst>
                                          <p:attrName>style.visibility</p:attrName>
                                        </p:attrNameLst>
                                      </p:cBhvr>
                                      <p:to>
                                        <p:strVal val="visible"/>
                                      </p:to>
                                    </p:set>
                                    <p:animEffect transition="in" filter="blinds(horizontal)">
                                      <p:cBhvr>
                                        <p:cTn id="67" dur="500"/>
                                        <p:tgtEl>
                                          <p:spTgt spid="23861"/>
                                        </p:tgtEl>
                                      </p:cBhvr>
                                    </p:animEffect>
                                  </p:childTnLst>
                                </p:cTn>
                              </p:par>
                              <p:par>
                                <p:cTn id="68" presetID="3" presetClass="entr" presetSubtype="10" fill="hold" nodeType="withEffect">
                                  <p:stCondLst>
                                    <p:cond delay="0"/>
                                  </p:stCondLst>
                                  <p:childTnLst>
                                    <p:set>
                                      <p:cBhvr>
                                        <p:cTn id="69" dur="1" fill="hold">
                                          <p:stCondLst>
                                            <p:cond delay="0"/>
                                          </p:stCondLst>
                                        </p:cTn>
                                        <p:tgtEl>
                                          <p:spTgt spid="304"/>
                                        </p:tgtEl>
                                        <p:attrNameLst>
                                          <p:attrName>style.visibility</p:attrName>
                                        </p:attrNameLst>
                                      </p:cBhvr>
                                      <p:to>
                                        <p:strVal val="visible"/>
                                      </p:to>
                                    </p:set>
                                    <p:animEffect transition="in" filter="blinds(horizontal)">
                                      <p:cBhvr>
                                        <p:cTn id="70" dur="500"/>
                                        <p:tgtEl>
                                          <p:spTgt spid="304"/>
                                        </p:tgtEl>
                                      </p:cBhvr>
                                    </p:animEffect>
                                  </p:childTnLst>
                                </p:cTn>
                              </p:par>
                              <p:par>
                                <p:cTn id="71" presetID="3" presetClass="entr" presetSubtype="10" fill="hold" nodeType="withEffect">
                                  <p:stCondLst>
                                    <p:cond delay="0"/>
                                  </p:stCondLst>
                                  <p:childTnLst>
                                    <p:set>
                                      <p:cBhvr>
                                        <p:cTn id="72" dur="1" fill="hold">
                                          <p:stCondLst>
                                            <p:cond delay="0"/>
                                          </p:stCondLst>
                                        </p:cTn>
                                        <p:tgtEl>
                                          <p:spTgt spid="299"/>
                                        </p:tgtEl>
                                        <p:attrNameLst>
                                          <p:attrName>style.visibility</p:attrName>
                                        </p:attrNameLst>
                                      </p:cBhvr>
                                      <p:to>
                                        <p:strVal val="visible"/>
                                      </p:to>
                                    </p:set>
                                    <p:animEffect transition="in" filter="blinds(horizontal)">
                                      <p:cBhvr>
                                        <p:cTn id="73" dur="500"/>
                                        <p:tgtEl>
                                          <p:spTgt spid="299"/>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0" presetClass="exit" presetSubtype="0" fill="hold" nodeType="clickEffect">
                                  <p:stCondLst>
                                    <p:cond delay="0"/>
                                  </p:stCondLst>
                                  <p:childTnLst>
                                    <p:animEffect transition="out" filter="fade">
                                      <p:cBhvr>
                                        <p:cTn id="77" dur="2000"/>
                                        <p:tgtEl>
                                          <p:spTgt spid="299"/>
                                        </p:tgtEl>
                                      </p:cBhvr>
                                    </p:animEffect>
                                    <p:set>
                                      <p:cBhvr>
                                        <p:cTn id="78" dur="1" fill="hold">
                                          <p:stCondLst>
                                            <p:cond delay="1999"/>
                                          </p:stCondLst>
                                        </p:cTn>
                                        <p:tgtEl>
                                          <p:spTgt spid="299"/>
                                        </p:tgtEl>
                                        <p:attrNameLst>
                                          <p:attrName>style.visibility</p:attrName>
                                        </p:attrNameLst>
                                      </p:cBhvr>
                                      <p:to>
                                        <p:strVal val="hidden"/>
                                      </p:to>
                                    </p:set>
                                  </p:childTnLst>
                                </p:cTn>
                              </p:par>
                              <p:par>
                                <p:cTn id="79" presetID="10" presetClass="entr" presetSubtype="0" fill="hold" nodeType="withEffect">
                                  <p:stCondLst>
                                    <p:cond delay="0"/>
                                  </p:stCondLst>
                                  <p:childTnLst>
                                    <p:set>
                                      <p:cBhvr>
                                        <p:cTn id="80" dur="1" fill="hold">
                                          <p:stCondLst>
                                            <p:cond delay="0"/>
                                          </p:stCondLst>
                                        </p:cTn>
                                        <p:tgtEl>
                                          <p:spTgt spid="301"/>
                                        </p:tgtEl>
                                        <p:attrNameLst>
                                          <p:attrName>style.visibility</p:attrName>
                                        </p:attrNameLst>
                                      </p:cBhvr>
                                      <p:to>
                                        <p:strVal val="visible"/>
                                      </p:to>
                                    </p:set>
                                    <p:animEffect transition="in" filter="fade">
                                      <p:cBhvr>
                                        <p:cTn id="81" dur="2000"/>
                                        <p:tgtEl>
                                          <p:spTgt spid="301"/>
                                        </p:tgtEl>
                                      </p:cBhvr>
                                    </p:animEffect>
                                  </p:childTnLst>
                                </p:cTn>
                              </p:par>
                              <p:par>
                                <p:cTn id="82" presetID="10" presetClass="entr" presetSubtype="0" fill="hold" nodeType="withEffect">
                                  <p:stCondLst>
                                    <p:cond delay="0"/>
                                  </p:stCondLst>
                                  <p:childTnLst>
                                    <p:set>
                                      <p:cBhvr>
                                        <p:cTn id="83" dur="1" fill="hold">
                                          <p:stCondLst>
                                            <p:cond delay="0"/>
                                          </p:stCondLst>
                                        </p:cTn>
                                        <p:tgtEl>
                                          <p:spTgt spid="23862"/>
                                        </p:tgtEl>
                                        <p:attrNameLst>
                                          <p:attrName>style.visibility</p:attrName>
                                        </p:attrNameLst>
                                      </p:cBhvr>
                                      <p:to>
                                        <p:strVal val="visible"/>
                                      </p:to>
                                    </p:set>
                                    <p:animEffect transition="in" filter="fade">
                                      <p:cBhvr>
                                        <p:cTn id="84" dur="2000"/>
                                        <p:tgtEl>
                                          <p:spTgt spid="23862"/>
                                        </p:tgtEl>
                                      </p:cBhvr>
                                    </p:animEffect>
                                  </p:childTnLst>
                                </p:cTn>
                              </p:par>
                              <p:par>
                                <p:cTn id="85" presetID="10" presetClass="exit" presetSubtype="0" fill="hold" nodeType="withEffect">
                                  <p:stCondLst>
                                    <p:cond delay="0"/>
                                  </p:stCondLst>
                                  <p:childTnLst>
                                    <p:animEffect transition="out" filter="fade">
                                      <p:cBhvr>
                                        <p:cTn id="86" dur="2000"/>
                                        <p:tgtEl>
                                          <p:spTgt spid="23861"/>
                                        </p:tgtEl>
                                      </p:cBhvr>
                                    </p:animEffect>
                                    <p:set>
                                      <p:cBhvr>
                                        <p:cTn id="87" dur="1" fill="hold">
                                          <p:stCondLst>
                                            <p:cond delay="1999"/>
                                          </p:stCondLst>
                                        </p:cTn>
                                        <p:tgtEl>
                                          <p:spTgt spid="2386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09"/>
                                        </p:tgtEl>
                                        <p:attrNameLst>
                                          <p:attrName>style.visibility</p:attrName>
                                        </p:attrNameLst>
                                      </p:cBhvr>
                                      <p:to>
                                        <p:strVal val="visible"/>
                                      </p:to>
                                    </p:set>
                                    <p:animEffect transition="in" filter="fade">
                                      <p:cBhvr>
                                        <p:cTn id="92" dur="2000"/>
                                        <p:tgtEl>
                                          <p:spTgt spid="10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nodeType="clickEffect">
                                  <p:stCondLst>
                                    <p:cond delay="0"/>
                                  </p:stCondLst>
                                  <p:childTnLst>
                                    <p:set>
                                      <p:cBhvr>
                                        <p:cTn id="96" dur="1" fill="hold">
                                          <p:stCondLst>
                                            <p:cond delay="0"/>
                                          </p:stCondLst>
                                        </p:cTn>
                                        <p:tgtEl>
                                          <p:spTgt spid="324"/>
                                        </p:tgtEl>
                                        <p:attrNameLst>
                                          <p:attrName>style.visibility</p:attrName>
                                        </p:attrNameLst>
                                      </p:cBhvr>
                                      <p:to>
                                        <p:strVal val="visible"/>
                                      </p:to>
                                    </p:set>
                                    <p:animEffect transition="in" filter="wipe(left)">
                                      <p:cBhvr>
                                        <p:cTn id="97" dur="500"/>
                                        <p:tgtEl>
                                          <p:spTgt spid="324"/>
                                        </p:tgtEl>
                                      </p:cBhvr>
                                    </p:animEffect>
                                  </p:childTnLst>
                                </p:cTn>
                              </p:par>
                              <p:par>
                                <p:cTn id="98" presetID="10" presetClass="entr" presetSubtype="0" fill="hold" nodeType="withEffect">
                                  <p:stCondLst>
                                    <p:cond delay="0"/>
                                  </p:stCondLst>
                                  <p:childTnLst>
                                    <p:set>
                                      <p:cBhvr>
                                        <p:cTn id="99" dur="1" fill="hold">
                                          <p:stCondLst>
                                            <p:cond delay="0"/>
                                          </p:stCondLst>
                                        </p:cTn>
                                        <p:tgtEl>
                                          <p:spTgt spid="23863"/>
                                        </p:tgtEl>
                                        <p:attrNameLst>
                                          <p:attrName>style.visibility</p:attrName>
                                        </p:attrNameLst>
                                      </p:cBhvr>
                                      <p:to>
                                        <p:strVal val="visible"/>
                                      </p:to>
                                    </p:set>
                                    <p:animEffect transition="in" filter="fade">
                                      <p:cBhvr>
                                        <p:cTn id="100" dur="2000"/>
                                        <p:tgtEl>
                                          <p:spTgt spid="23863"/>
                                        </p:tgtEl>
                                      </p:cBhvr>
                                    </p:animEffect>
                                  </p:childTnLst>
                                </p:cTn>
                              </p:par>
                            </p:childTnLst>
                          </p:cTn>
                        </p:par>
                        <p:par>
                          <p:cTn id="101" fill="hold" nodeType="withGroup">
                            <p:stCondLst>
                              <p:cond delay="2000"/>
                            </p:stCondLst>
                            <p:childTnLst>
                              <p:par>
                                <p:cTn id="102" presetID="26" presetClass="entr" presetSubtype="0" fill="hold" grpId="0" nodeType="afterEffect">
                                  <p:stCondLst>
                                    <p:cond delay="0"/>
                                  </p:stCondLst>
                                  <p:childTnLst>
                                    <p:set>
                                      <p:cBhvr>
                                        <p:cTn id="103" dur="1" fill="hold">
                                          <p:stCondLst>
                                            <p:cond delay="0"/>
                                          </p:stCondLst>
                                        </p:cTn>
                                        <p:tgtEl>
                                          <p:spTgt spid="328"/>
                                        </p:tgtEl>
                                        <p:attrNameLst>
                                          <p:attrName>style.visibility</p:attrName>
                                        </p:attrNameLst>
                                      </p:cBhvr>
                                      <p:to>
                                        <p:strVal val="visible"/>
                                      </p:to>
                                    </p:set>
                                    <p:animEffect transition="in" filter="wipe(down)">
                                      <p:cBhvr>
                                        <p:cTn id="104" dur="580">
                                          <p:stCondLst>
                                            <p:cond delay="0"/>
                                          </p:stCondLst>
                                        </p:cTn>
                                        <p:tgtEl>
                                          <p:spTgt spid="328"/>
                                        </p:tgtEl>
                                      </p:cBhvr>
                                    </p:animEffect>
                                    <p:anim calcmode="lin" valueType="num">
                                      <p:cBhvr>
                                        <p:cTn id="105" dur="1822" tmFilter="0,0; 0.14,0.36; 0.43,0.73; 0.71,0.91; 1.0,1.0">
                                          <p:stCondLst>
                                            <p:cond delay="0"/>
                                          </p:stCondLst>
                                        </p:cTn>
                                        <p:tgtEl>
                                          <p:spTgt spid="328"/>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328"/>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328"/>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328"/>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328"/>
                                        </p:tgtEl>
                                        <p:attrNameLst>
                                          <p:attrName>ppt_y</p:attrName>
                                        </p:attrNameLst>
                                      </p:cBhvr>
                                      <p:tavLst>
                                        <p:tav tm="0" fmla="#ppt_y-sin(pi*$)/81">
                                          <p:val>
                                            <p:fltVal val="0"/>
                                          </p:val>
                                        </p:tav>
                                        <p:tav tm="100000">
                                          <p:val>
                                            <p:fltVal val="1"/>
                                          </p:val>
                                        </p:tav>
                                      </p:tavLst>
                                    </p:anim>
                                    <p:animScale>
                                      <p:cBhvr>
                                        <p:cTn id="110" dur="26">
                                          <p:stCondLst>
                                            <p:cond delay="650"/>
                                          </p:stCondLst>
                                        </p:cTn>
                                        <p:tgtEl>
                                          <p:spTgt spid="328"/>
                                        </p:tgtEl>
                                      </p:cBhvr>
                                      <p:to x="100000" y="60000"/>
                                    </p:animScale>
                                    <p:animScale>
                                      <p:cBhvr>
                                        <p:cTn id="111" dur="166" decel="50000">
                                          <p:stCondLst>
                                            <p:cond delay="676"/>
                                          </p:stCondLst>
                                        </p:cTn>
                                        <p:tgtEl>
                                          <p:spTgt spid="328"/>
                                        </p:tgtEl>
                                      </p:cBhvr>
                                      <p:to x="100000" y="100000"/>
                                    </p:animScale>
                                    <p:animScale>
                                      <p:cBhvr>
                                        <p:cTn id="112" dur="26">
                                          <p:stCondLst>
                                            <p:cond delay="1312"/>
                                          </p:stCondLst>
                                        </p:cTn>
                                        <p:tgtEl>
                                          <p:spTgt spid="328"/>
                                        </p:tgtEl>
                                      </p:cBhvr>
                                      <p:to x="100000" y="80000"/>
                                    </p:animScale>
                                    <p:animScale>
                                      <p:cBhvr>
                                        <p:cTn id="113" dur="166" decel="50000">
                                          <p:stCondLst>
                                            <p:cond delay="1338"/>
                                          </p:stCondLst>
                                        </p:cTn>
                                        <p:tgtEl>
                                          <p:spTgt spid="328"/>
                                        </p:tgtEl>
                                      </p:cBhvr>
                                      <p:to x="100000" y="100000"/>
                                    </p:animScale>
                                    <p:animScale>
                                      <p:cBhvr>
                                        <p:cTn id="114" dur="26">
                                          <p:stCondLst>
                                            <p:cond delay="1642"/>
                                          </p:stCondLst>
                                        </p:cTn>
                                        <p:tgtEl>
                                          <p:spTgt spid="328"/>
                                        </p:tgtEl>
                                      </p:cBhvr>
                                      <p:to x="100000" y="90000"/>
                                    </p:animScale>
                                    <p:animScale>
                                      <p:cBhvr>
                                        <p:cTn id="115" dur="166" decel="50000">
                                          <p:stCondLst>
                                            <p:cond delay="1668"/>
                                          </p:stCondLst>
                                        </p:cTn>
                                        <p:tgtEl>
                                          <p:spTgt spid="328"/>
                                        </p:tgtEl>
                                      </p:cBhvr>
                                      <p:to x="100000" y="100000"/>
                                    </p:animScale>
                                    <p:animScale>
                                      <p:cBhvr>
                                        <p:cTn id="116" dur="26">
                                          <p:stCondLst>
                                            <p:cond delay="1808"/>
                                          </p:stCondLst>
                                        </p:cTn>
                                        <p:tgtEl>
                                          <p:spTgt spid="328"/>
                                        </p:tgtEl>
                                      </p:cBhvr>
                                      <p:to x="100000" y="95000"/>
                                    </p:animScale>
                                    <p:animScale>
                                      <p:cBhvr>
                                        <p:cTn id="117" dur="166" decel="50000">
                                          <p:stCondLst>
                                            <p:cond delay="1834"/>
                                          </p:stCondLst>
                                        </p:cTn>
                                        <p:tgtEl>
                                          <p:spTgt spid="328"/>
                                        </p:tgtEl>
                                      </p:cBhvr>
                                      <p:to x="100000" y="100000"/>
                                    </p:animScale>
                                  </p:childTnLst>
                                </p:cTn>
                              </p:par>
                              <p:par>
                                <p:cTn id="118" presetID="10" presetClass="entr" presetSubtype="0" fill="hold" nodeType="withEffect">
                                  <p:stCondLst>
                                    <p:cond delay="0"/>
                                  </p:stCondLst>
                                  <p:childTnLst>
                                    <p:set>
                                      <p:cBhvr>
                                        <p:cTn id="119" dur="1" fill="hold">
                                          <p:stCondLst>
                                            <p:cond delay="0"/>
                                          </p:stCondLst>
                                        </p:cTn>
                                        <p:tgtEl>
                                          <p:spTgt spid="110"/>
                                        </p:tgtEl>
                                        <p:attrNameLst>
                                          <p:attrName>style.visibility</p:attrName>
                                        </p:attrNameLst>
                                      </p:cBhvr>
                                      <p:to>
                                        <p:strVal val="visible"/>
                                      </p:to>
                                    </p:set>
                                    <p:animEffect transition="in" filter="fade">
                                      <p:cBhvr>
                                        <p:cTn id="120" dur="2000"/>
                                        <p:tgtEl>
                                          <p:spTgt spid="110"/>
                                        </p:tgtEl>
                                      </p:cBhvr>
                                    </p:animEffect>
                                  </p:childTnLst>
                                </p:cTn>
                              </p:par>
                            </p:childTnLst>
                          </p:cTn>
                        </p:par>
                        <p:par>
                          <p:cTn id="121" fill="hold" nodeType="withGroup">
                            <p:stCondLst>
                              <p:cond delay="4000"/>
                            </p:stCondLst>
                            <p:childTnLst>
                              <p:par>
                                <p:cTn id="122" presetID="26" presetClass="entr" presetSubtype="0" fill="hold" grpId="0" nodeType="afterEffect">
                                  <p:stCondLst>
                                    <p:cond delay="0"/>
                                  </p:stCondLst>
                                  <p:childTnLst>
                                    <p:set>
                                      <p:cBhvr>
                                        <p:cTn id="123" dur="1" fill="hold">
                                          <p:stCondLst>
                                            <p:cond delay="0"/>
                                          </p:stCondLst>
                                        </p:cTn>
                                        <p:tgtEl>
                                          <p:spTgt spid="329"/>
                                        </p:tgtEl>
                                        <p:attrNameLst>
                                          <p:attrName>style.visibility</p:attrName>
                                        </p:attrNameLst>
                                      </p:cBhvr>
                                      <p:to>
                                        <p:strVal val="visible"/>
                                      </p:to>
                                    </p:set>
                                    <p:animEffect transition="in" filter="wipe(down)">
                                      <p:cBhvr>
                                        <p:cTn id="124" dur="580">
                                          <p:stCondLst>
                                            <p:cond delay="0"/>
                                          </p:stCondLst>
                                        </p:cTn>
                                        <p:tgtEl>
                                          <p:spTgt spid="329"/>
                                        </p:tgtEl>
                                      </p:cBhvr>
                                    </p:animEffect>
                                    <p:anim calcmode="lin" valueType="num">
                                      <p:cBhvr>
                                        <p:cTn id="125" dur="1822" tmFilter="0,0; 0.14,0.36; 0.43,0.73; 0.71,0.91; 1.0,1.0">
                                          <p:stCondLst>
                                            <p:cond delay="0"/>
                                          </p:stCondLst>
                                        </p:cTn>
                                        <p:tgtEl>
                                          <p:spTgt spid="329"/>
                                        </p:tgtEl>
                                        <p:attrNameLst>
                                          <p:attrName>ppt_x</p:attrName>
                                        </p:attrNameLst>
                                      </p:cBhvr>
                                      <p:tavLst>
                                        <p:tav tm="0">
                                          <p:val>
                                            <p:strVal val="#ppt_x-0.25"/>
                                          </p:val>
                                        </p:tav>
                                        <p:tav tm="100000">
                                          <p:val>
                                            <p:strVal val="#ppt_x"/>
                                          </p:val>
                                        </p:tav>
                                      </p:tavLst>
                                    </p:anim>
                                    <p:anim calcmode="lin" valueType="num">
                                      <p:cBhvr>
                                        <p:cTn id="126" dur="664" tmFilter="0.0,0.0; 0.25,0.07; 0.50,0.2; 0.75,0.467; 1.0,1.0">
                                          <p:stCondLst>
                                            <p:cond delay="0"/>
                                          </p:stCondLst>
                                        </p:cTn>
                                        <p:tgtEl>
                                          <p:spTgt spid="329"/>
                                        </p:tgtEl>
                                        <p:attrNameLst>
                                          <p:attrName>ppt_y</p:attrName>
                                        </p:attrNameLst>
                                      </p:cBhvr>
                                      <p:tavLst>
                                        <p:tav tm="0" fmla="#ppt_y-sin(pi*$)/3">
                                          <p:val>
                                            <p:fltVal val="0.5"/>
                                          </p:val>
                                        </p:tav>
                                        <p:tav tm="100000">
                                          <p:val>
                                            <p:fltVal val="1"/>
                                          </p:val>
                                        </p:tav>
                                      </p:tavLst>
                                    </p:anim>
                                    <p:anim calcmode="lin" valueType="num">
                                      <p:cBhvr>
                                        <p:cTn id="127" dur="664" tmFilter="0, 0; 0.125,0.2665; 0.25,0.4; 0.375,0.465; 0.5,0.5;  0.625,0.535; 0.75,0.6; 0.875,0.7335; 1,1">
                                          <p:stCondLst>
                                            <p:cond delay="664"/>
                                          </p:stCondLst>
                                        </p:cTn>
                                        <p:tgtEl>
                                          <p:spTgt spid="329"/>
                                        </p:tgtEl>
                                        <p:attrNameLst>
                                          <p:attrName>ppt_y</p:attrName>
                                        </p:attrNameLst>
                                      </p:cBhvr>
                                      <p:tavLst>
                                        <p:tav tm="0" fmla="#ppt_y-sin(pi*$)/9">
                                          <p:val>
                                            <p:fltVal val="0"/>
                                          </p:val>
                                        </p:tav>
                                        <p:tav tm="100000">
                                          <p:val>
                                            <p:fltVal val="1"/>
                                          </p:val>
                                        </p:tav>
                                      </p:tavLst>
                                    </p:anim>
                                    <p:anim calcmode="lin" valueType="num">
                                      <p:cBhvr>
                                        <p:cTn id="128" dur="332" tmFilter="0, 0; 0.125,0.2665; 0.25,0.4; 0.375,0.465; 0.5,0.5;  0.625,0.535; 0.75,0.6; 0.875,0.7335; 1,1">
                                          <p:stCondLst>
                                            <p:cond delay="1324"/>
                                          </p:stCondLst>
                                        </p:cTn>
                                        <p:tgtEl>
                                          <p:spTgt spid="329"/>
                                        </p:tgtEl>
                                        <p:attrNameLst>
                                          <p:attrName>ppt_y</p:attrName>
                                        </p:attrNameLst>
                                      </p:cBhvr>
                                      <p:tavLst>
                                        <p:tav tm="0" fmla="#ppt_y-sin(pi*$)/27">
                                          <p:val>
                                            <p:fltVal val="0"/>
                                          </p:val>
                                        </p:tav>
                                        <p:tav tm="100000">
                                          <p:val>
                                            <p:fltVal val="1"/>
                                          </p:val>
                                        </p:tav>
                                      </p:tavLst>
                                    </p:anim>
                                    <p:anim calcmode="lin" valueType="num">
                                      <p:cBhvr>
                                        <p:cTn id="129" dur="164" tmFilter="0, 0; 0.125,0.2665; 0.25,0.4; 0.375,0.465; 0.5,0.5;  0.625,0.535; 0.75,0.6; 0.875,0.7335; 1,1">
                                          <p:stCondLst>
                                            <p:cond delay="1656"/>
                                          </p:stCondLst>
                                        </p:cTn>
                                        <p:tgtEl>
                                          <p:spTgt spid="329"/>
                                        </p:tgtEl>
                                        <p:attrNameLst>
                                          <p:attrName>ppt_y</p:attrName>
                                        </p:attrNameLst>
                                      </p:cBhvr>
                                      <p:tavLst>
                                        <p:tav tm="0" fmla="#ppt_y-sin(pi*$)/81">
                                          <p:val>
                                            <p:fltVal val="0"/>
                                          </p:val>
                                        </p:tav>
                                        <p:tav tm="100000">
                                          <p:val>
                                            <p:fltVal val="1"/>
                                          </p:val>
                                        </p:tav>
                                      </p:tavLst>
                                    </p:anim>
                                    <p:animScale>
                                      <p:cBhvr>
                                        <p:cTn id="130" dur="26">
                                          <p:stCondLst>
                                            <p:cond delay="650"/>
                                          </p:stCondLst>
                                        </p:cTn>
                                        <p:tgtEl>
                                          <p:spTgt spid="329"/>
                                        </p:tgtEl>
                                      </p:cBhvr>
                                      <p:to x="100000" y="60000"/>
                                    </p:animScale>
                                    <p:animScale>
                                      <p:cBhvr>
                                        <p:cTn id="131" dur="166" decel="50000">
                                          <p:stCondLst>
                                            <p:cond delay="676"/>
                                          </p:stCondLst>
                                        </p:cTn>
                                        <p:tgtEl>
                                          <p:spTgt spid="329"/>
                                        </p:tgtEl>
                                      </p:cBhvr>
                                      <p:to x="100000" y="100000"/>
                                    </p:animScale>
                                    <p:animScale>
                                      <p:cBhvr>
                                        <p:cTn id="132" dur="26">
                                          <p:stCondLst>
                                            <p:cond delay="1312"/>
                                          </p:stCondLst>
                                        </p:cTn>
                                        <p:tgtEl>
                                          <p:spTgt spid="329"/>
                                        </p:tgtEl>
                                      </p:cBhvr>
                                      <p:to x="100000" y="80000"/>
                                    </p:animScale>
                                    <p:animScale>
                                      <p:cBhvr>
                                        <p:cTn id="133" dur="166" decel="50000">
                                          <p:stCondLst>
                                            <p:cond delay="1338"/>
                                          </p:stCondLst>
                                        </p:cTn>
                                        <p:tgtEl>
                                          <p:spTgt spid="329"/>
                                        </p:tgtEl>
                                      </p:cBhvr>
                                      <p:to x="100000" y="100000"/>
                                    </p:animScale>
                                    <p:animScale>
                                      <p:cBhvr>
                                        <p:cTn id="134" dur="26">
                                          <p:stCondLst>
                                            <p:cond delay="1642"/>
                                          </p:stCondLst>
                                        </p:cTn>
                                        <p:tgtEl>
                                          <p:spTgt spid="329"/>
                                        </p:tgtEl>
                                      </p:cBhvr>
                                      <p:to x="100000" y="90000"/>
                                    </p:animScale>
                                    <p:animScale>
                                      <p:cBhvr>
                                        <p:cTn id="135" dur="166" decel="50000">
                                          <p:stCondLst>
                                            <p:cond delay="1668"/>
                                          </p:stCondLst>
                                        </p:cTn>
                                        <p:tgtEl>
                                          <p:spTgt spid="329"/>
                                        </p:tgtEl>
                                      </p:cBhvr>
                                      <p:to x="100000" y="100000"/>
                                    </p:animScale>
                                    <p:animScale>
                                      <p:cBhvr>
                                        <p:cTn id="136" dur="26">
                                          <p:stCondLst>
                                            <p:cond delay="1808"/>
                                          </p:stCondLst>
                                        </p:cTn>
                                        <p:tgtEl>
                                          <p:spTgt spid="329"/>
                                        </p:tgtEl>
                                      </p:cBhvr>
                                      <p:to x="100000" y="95000"/>
                                    </p:animScale>
                                    <p:animScale>
                                      <p:cBhvr>
                                        <p:cTn id="137" dur="166" decel="50000">
                                          <p:stCondLst>
                                            <p:cond delay="1834"/>
                                          </p:stCondLst>
                                        </p:cTn>
                                        <p:tgtEl>
                                          <p:spTgt spid="329"/>
                                        </p:tgtEl>
                                      </p:cBhvr>
                                      <p:to x="100000" y="100000"/>
                                    </p:animScale>
                                  </p:childTnLst>
                                </p:cTn>
                              </p:par>
                              <p:par>
                                <p:cTn id="138" presetID="10" presetClass="entr" presetSubtype="0" fill="hold" nodeType="withEffect">
                                  <p:stCondLst>
                                    <p:cond delay="0"/>
                                  </p:stCondLst>
                                  <p:childTnLst>
                                    <p:set>
                                      <p:cBhvr>
                                        <p:cTn id="139" dur="1" fill="hold">
                                          <p:stCondLst>
                                            <p:cond delay="0"/>
                                          </p:stCondLst>
                                        </p:cTn>
                                        <p:tgtEl>
                                          <p:spTgt spid="111"/>
                                        </p:tgtEl>
                                        <p:attrNameLst>
                                          <p:attrName>style.visibility</p:attrName>
                                        </p:attrNameLst>
                                      </p:cBhvr>
                                      <p:to>
                                        <p:strVal val="visible"/>
                                      </p:to>
                                    </p:set>
                                    <p:animEffect transition="in" filter="fade">
                                      <p:cBhvr>
                                        <p:cTn id="140" dur="20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 grpId="0"/>
      <p:bldP spid="328" grpId="0" animBg="1"/>
      <p:bldP spid="329" grpId="0" animBg="1"/>
      <p:bldP spid="106" grpId="0"/>
      <p:bldP spid="10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5D1F6-8ABB-4AAE-A0F7-C8BB7D98ED8D}"/>
              </a:ext>
            </a:extLst>
          </p:cNvPr>
          <p:cNvSpPr>
            <a:spLocks noGrp="1"/>
          </p:cNvSpPr>
          <p:nvPr>
            <p:ph type="title"/>
          </p:nvPr>
        </p:nvSpPr>
        <p:spPr>
          <a:xfrm>
            <a:off x="179512" y="274638"/>
            <a:ext cx="8352928" cy="490066"/>
          </a:xfrm>
        </p:spPr>
        <p:txBody>
          <a:bodyPr>
            <a:normAutofit fontScale="90000"/>
          </a:bodyPr>
          <a:lstStyle/>
          <a:p>
            <a:r>
              <a:rPr lang="en-CA" dirty="0"/>
              <a:t>Steps for Solving ABS Value functions:</a:t>
            </a:r>
          </a:p>
        </p:txBody>
      </p:sp>
      <p:sp>
        <p:nvSpPr>
          <p:cNvPr id="3" name="Content Placeholder 2">
            <a:extLst>
              <a:ext uri="{FF2B5EF4-FFF2-40B4-BE49-F238E27FC236}">
                <a16:creationId xmlns:a16="http://schemas.microsoft.com/office/drawing/2014/main" id="{99AD62FB-2F27-465C-9B29-F0A282CB924A}"/>
              </a:ext>
            </a:extLst>
          </p:cNvPr>
          <p:cNvSpPr>
            <a:spLocks noGrp="1"/>
          </p:cNvSpPr>
          <p:nvPr>
            <p:ph sz="quarter" idx="1"/>
          </p:nvPr>
        </p:nvSpPr>
        <p:spPr>
          <a:xfrm>
            <a:off x="179512" y="764704"/>
            <a:ext cx="8640960" cy="5709248"/>
          </a:xfrm>
        </p:spPr>
        <p:txBody>
          <a:bodyPr/>
          <a:lstStyle/>
          <a:p>
            <a:r>
              <a:rPr lang="en-CA" dirty="0"/>
              <a:t>1</a:t>
            </a:r>
            <a:r>
              <a:rPr lang="en-CA" baseline="30000" dirty="0"/>
              <a:t>st</a:t>
            </a:r>
            <a:r>
              <a:rPr lang="en-CA" dirty="0"/>
              <a:t> step: Isolate the Abs Value, the steps are almost the same as solving radical functions</a:t>
            </a:r>
          </a:p>
          <a:p>
            <a:r>
              <a:rPr lang="en-CA" dirty="0"/>
              <a:t>2</a:t>
            </a:r>
            <a:r>
              <a:rPr lang="en-CA" baseline="30000" dirty="0"/>
              <a:t>nd</a:t>
            </a:r>
            <a:r>
              <a:rPr lang="en-CA" dirty="0"/>
              <a:t> step: For each abs value, there will be two cases.  So write out the equation for each case (positive/negative)</a:t>
            </a:r>
          </a:p>
          <a:p>
            <a:r>
              <a:rPr lang="en-CA" dirty="0"/>
              <a:t>3</a:t>
            </a:r>
            <a:r>
              <a:rPr lang="en-CA" baseline="30000" dirty="0"/>
              <a:t>rd</a:t>
            </a:r>
            <a:r>
              <a:rPr lang="en-CA" dirty="0"/>
              <a:t> step: Solve each case separately for “x” – basic algebra</a:t>
            </a:r>
          </a:p>
          <a:p>
            <a:r>
              <a:rPr lang="en-CA" dirty="0"/>
              <a:t>4</a:t>
            </a:r>
            <a:r>
              <a:rPr lang="en-CA" baseline="30000" dirty="0"/>
              <a:t>th</a:t>
            </a:r>
            <a:r>
              <a:rPr lang="en-CA" dirty="0"/>
              <a:t> step: Check for extraneous roots – You can </a:t>
            </a:r>
          </a:p>
          <a:p>
            <a:pPr lvl="1"/>
            <a:r>
              <a:rPr lang="en-CA" dirty="0"/>
              <a:t>Plug the value of “x” back into the original equation, if both sides are equal </a:t>
            </a:r>
            <a:r>
              <a:rPr lang="en-CA" dirty="0">
                <a:sym typeface="Wingdings" panose="05000000000000000000" pitchFamily="2" charset="2"/>
              </a:rPr>
              <a:t> Answer is a solution</a:t>
            </a:r>
          </a:p>
          <a:p>
            <a:pPr lvl="1"/>
            <a:r>
              <a:rPr lang="en-CA" dirty="0">
                <a:sym typeface="Wingdings" panose="05000000000000000000" pitchFamily="2" charset="2"/>
              </a:rPr>
              <a:t>If both sides are different: one side is positive and the other side is negative  extraneous root</a:t>
            </a:r>
          </a:p>
          <a:p>
            <a:pPr lvl="1"/>
            <a:r>
              <a:rPr lang="en-CA" dirty="0">
                <a:sym typeface="Wingdings" panose="05000000000000000000" pitchFamily="2" charset="2"/>
              </a:rPr>
              <a:t>Another way to check for extraneous roots is to just plug your answer to the other side of the abs value.  This side must also be positive, otherwise your answer is an extraneous root</a:t>
            </a:r>
            <a:endParaRPr lang="en-CA" dirty="0"/>
          </a:p>
        </p:txBody>
      </p:sp>
    </p:spTree>
    <p:extLst>
      <p:ext uri="{BB962C8B-B14F-4D97-AF65-F5344CB8AC3E}">
        <p14:creationId xmlns:p14="http://schemas.microsoft.com/office/powerpoint/2010/main" val="287586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69AACD-F736-4DD9-A67C-3850651726B0}"/>
              </a:ext>
            </a:extLst>
          </p:cNvPr>
          <p:cNvSpPr>
            <a:spLocks noGrp="1"/>
          </p:cNvSpPr>
          <p:nvPr>
            <p:ph sz="quarter" idx="1"/>
          </p:nvPr>
        </p:nvSpPr>
        <p:spPr>
          <a:xfrm>
            <a:off x="309093" y="334852"/>
            <a:ext cx="8358389" cy="746974"/>
          </a:xfrm>
        </p:spPr>
        <p:txBody>
          <a:bodyPr/>
          <a:lstStyle/>
          <a:p>
            <a:pPr marL="0" indent="0">
              <a:buNone/>
            </a:pPr>
            <a:r>
              <a:rPr lang="en-CA" dirty="0"/>
              <a:t>Which of the following equations will have no solutions?</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89520161-B7A9-4FEA-BC8F-8E4CF16D8184}"/>
                  </a:ext>
                </a:extLst>
              </p:cNvPr>
              <p:cNvSpPr txBox="1">
                <a:spLocks/>
              </p:cNvSpPr>
              <p:nvPr/>
            </p:nvSpPr>
            <p:spPr>
              <a:xfrm>
                <a:off x="225381" y="1255690"/>
                <a:ext cx="5029199" cy="4977685"/>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dirty="0"/>
                  <a:t>a) </a:t>
                </a:r>
                <a14:m>
                  <m:oMath xmlns:m="http://schemas.openxmlformats.org/officeDocument/2006/math">
                    <m:d>
                      <m:dPr>
                        <m:begChr m:val="|"/>
                        <m:endChr m:val="|"/>
                        <m:ctrlPr>
                          <a:rPr lang="en-CA" i="1" smtClean="0">
                            <a:latin typeface="Cambria Math" panose="02040503050406030204" pitchFamily="18" charset="0"/>
                          </a:rPr>
                        </m:ctrlPr>
                      </m:dPr>
                      <m:e>
                        <m:r>
                          <a:rPr lang="en-CA" i="1" smtClean="0">
                            <a:latin typeface="Cambria Math" panose="02040503050406030204" pitchFamily="18" charset="0"/>
                          </a:rPr>
                          <m:t>𝑥</m:t>
                        </m:r>
                        <m:r>
                          <a:rPr lang="en-CA" b="0" i="1" smtClean="0">
                            <a:latin typeface="Cambria Math" panose="02040503050406030204" pitchFamily="18" charset="0"/>
                          </a:rPr>
                          <m:t>−5</m:t>
                        </m:r>
                      </m:e>
                    </m:d>
                    <m:r>
                      <a:rPr lang="en-CA" i="1" smtClean="0">
                        <a:latin typeface="Cambria Math" panose="02040503050406030204" pitchFamily="18" charset="0"/>
                      </a:rPr>
                      <m:t>=</m:t>
                    </m:r>
                    <m:r>
                      <a:rPr lang="en-CA" b="0" i="1" smtClean="0">
                        <a:latin typeface="Cambria Math" panose="02040503050406030204" pitchFamily="18" charset="0"/>
                      </a:rPr>
                      <m:t>20</m:t>
                    </m:r>
                  </m:oMath>
                </a14:m>
                <a:endParaRPr lang="en-CA" b="0" dirty="0"/>
              </a:p>
              <a:p>
                <a:pPr marL="0" indent="0">
                  <a:buFont typeface="Wingdings"/>
                  <a:buNone/>
                </a:pPr>
                <a:endParaRPr lang="en-CA" dirty="0"/>
              </a:p>
              <a:p>
                <a:pPr marL="0" indent="0">
                  <a:buNone/>
                </a:pPr>
                <a:r>
                  <a:rPr lang="en-CA" dirty="0"/>
                  <a:t>b) </a:t>
                </a:r>
                <a14:m>
                  <m:oMath xmlns:m="http://schemas.openxmlformats.org/officeDocument/2006/math">
                    <m:d>
                      <m:dPr>
                        <m:begChr m:val="|"/>
                        <m:endChr m:val="|"/>
                        <m:ctrlPr>
                          <a:rPr lang="en-CA" i="1">
                            <a:latin typeface="Cambria Math" panose="02040503050406030204" pitchFamily="18" charset="0"/>
                          </a:rPr>
                        </m:ctrlPr>
                      </m:dPr>
                      <m:e>
                        <m:r>
                          <a:rPr lang="en-CA" i="1">
                            <a:latin typeface="Cambria Math" panose="02040503050406030204" pitchFamily="18" charset="0"/>
                          </a:rPr>
                          <m:t>𝑥</m:t>
                        </m:r>
                        <m:r>
                          <a:rPr lang="en-CA" b="0" i="1" smtClean="0">
                            <a:latin typeface="Cambria Math" panose="02040503050406030204" pitchFamily="18" charset="0"/>
                          </a:rPr>
                          <m:t>+4</m:t>
                        </m:r>
                      </m:e>
                    </m:d>
                    <m:r>
                      <a:rPr lang="en-CA" i="1">
                        <a:latin typeface="Cambria Math" panose="02040503050406030204" pitchFamily="18" charset="0"/>
                      </a:rPr>
                      <m:t>=</m:t>
                    </m:r>
                    <m:r>
                      <a:rPr lang="en-CA" b="0" i="1" smtClean="0">
                        <a:latin typeface="Cambria Math" panose="02040503050406030204" pitchFamily="18" charset="0"/>
                      </a:rPr>
                      <m:t>−7</m:t>
                    </m:r>
                  </m:oMath>
                </a14:m>
                <a:endParaRPr lang="en-CA" dirty="0"/>
              </a:p>
              <a:p>
                <a:pPr marL="0" indent="0">
                  <a:buFont typeface="Wingdings"/>
                  <a:buNone/>
                </a:pPr>
                <a:endParaRPr lang="en-CA" dirty="0"/>
              </a:p>
              <a:p>
                <a:pPr marL="0" indent="0">
                  <a:buNone/>
                </a:pPr>
                <a:r>
                  <a:rPr lang="en-CA" dirty="0"/>
                  <a:t>c) </a:t>
                </a:r>
                <a14:m>
                  <m:oMath xmlns:m="http://schemas.openxmlformats.org/officeDocument/2006/math">
                    <m:r>
                      <a:rPr lang="en-CA" b="0" i="0" smtClean="0">
                        <a:latin typeface="Cambria Math" panose="02040503050406030204" pitchFamily="18" charset="0"/>
                      </a:rPr>
                      <m:t>−2</m:t>
                    </m:r>
                    <m:d>
                      <m:dPr>
                        <m:begChr m:val="|"/>
                        <m:endChr m:val="|"/>
                        <m:ctrlPr>
                          <a:rPr lang="en-CA" i="1">
                            <a:latin typeface="Cambria Math" panose="02040503050406030204" pitchFamily="18" charset="0"/>
                          </a:rPr>
                        </m:ctrlPr>
                      </m:dPr>
                      <m:e>
                        <m:r>
                          <a:rPr lang="en-CA" i="1">
                            <a:latin typeface="Cambria Math" panose="02040503050406030204" pitchFamily="18" charset="0"/>
                          </a:rPr>
                          <m:t>𝑥</m:t>
                        </m:r>
                        <m:r>
                          <a:rPr lang="en-CA" b="0" i="1" smtClean="0">
                            <a:latin typeface="Cambria Math" panose="02040503050406030204" pitchFamily="18" charset="0"/>
                          </a:rPr>
                          <m:t>+3</m:t>
                        </m:r>
                      </m:e>
                    </m:d>
                    <m:r>
                      <a:rPr lang="en-CA" i="1">
                        <a:latin typeface="Cambria Math" panose="02040503050406030204" pitchFamily="18" charset="0"/>
                      </a:rPr>
                      <m:t>=</m:t>
                    </m:r>
                    <m:r>
                      <a:rPr lang="en-CA" b="0" i="1" smtClean="0">
                        <a:latin typeface="Cambria Math" panose="02040503050406030204" pitchFamily="18" charset="0"/>
                      </a:rPr>
                      <m:t>−10</m:t>
                    </m:r>
                  </m:oMath>
                </a14:m>
                <a:endParaRPr lang="en-CA" dirty="0"/>
              </a:p>
              <a:p>
                <a:pPr marL="0" indent="0">
                  <a:buFont typeface="Wingdings"/>
                  <a:buNone/>
                </a:pPr>
                <a:endParaRPr lang="en-CA" dirty="0"/>
              </a:p>
              <a:p>
                <a:pPr marL="0" indent="0">
                  <a:buNone/>
                </a:pPr>
                <a:r>
                  <a:rPr lang="en-CA" dirty="0"/>
                  <a:t>d) </a:t>
                </a:r>
                <a14:m>
                  <m:oMath xmlns:m="http://schemas.openxmlformats.org/officeDocument/2006/math">
                    <m:r>
                      <a:rPr lang="en-CA" b="0" i="0" smtClean="0">
                        <a:latin typeface="Cambria Math" panose="02040503050406030204" pitchFamily="18" charset="0"/>
                      </a:rPr>
                      <m:t>−</m:t>
                    </m:r>
                    <m:d>
                      <m:dPr>
                        <m:begChr m:val="|"/>
                        <m:endChr m:val="|"/>
                        <m:ctrlPr>
                          <a:rPr lang="en-CA" i="1">
                            <a:latin typeface="Cambria Math" panose="02040503050406030204" pitchFamily="18" charset="0"/>
                          </a:rPr>
                        </m:ctrlPr>
                      </m:dPr>
                      <m:e>
                        <m:r>
                          <a:rPr lang="en-CA" i="1">
                            <a:latin typeface="Cambria Math" panose="02040503050406030204" pitchFamily="18" charset="0"/>
                          </a:rPr>
                          <m:t>𝑥</m:t>
                        </m:r>
                        <m:r>
                          <a:rPr lang="en-CA" i="1">
                            <a:latin typeface="Cambria Math" panose="02040503050406030204" pitchFamily="18" charset="0"/>
                          </a:rPr>
                          <m:t>−7</m:t>
                        </m:r>
                      </m:e>
                    </m:d>
                    <m:r>
                      <a:rPr lang="en-CA" i="1">
                        <a:latin typeface="Cambria Math" panose="02040503050406030204" pitchFamily="18" charset="0"/>
                      </a:rPr>
                      <m:t>=</m:t>
                    </m:r>
                    <m:r>
                      <a:rPr lang="en-CA" b="0" i="1" smtClean="0">
                        <a:latin typeface="Cambria Math" panose="02040503050406030204" pitchFamily="18" charset="0"/>
                      </a:rPr>
                      <m:t>13</m:t>
                    </m:r>
                  </m:oMath>
                </a14:m>
                <a:endParaRPr lang="en-CA" dirty="0"/>
              </a:p>
              <a:p>
                <a:pPr marL="0" indent="0">
                  <a:buFont typeface="Wingdings"/>
                  <a:buNone/>
                </a:pPr>
                <a:endParaRPr lang="en-CA" dirty="0"/>
              </a:p>
              <a:p>
                <a:pPr marL="0" indent="0">
                  <a:buNone/>
                </a:pPr>
                <a:r>
                  <a:rPr lang="en-CA" dirty="0"/>
                  <a:t>e) </a:t>
                </a:r>
                <a14:m>
                  <m:oMath xmlns:m="http://schemas.openxmlformats.org/officeDocument/2006/math">
                    <m:d>
                      <m:dPr>
                        <m:begChr m:val="|"/>
                        <m:endChr m:val="|"/>
                        <m:ctrlPr>
                          <a:rPr lang="en-CA" i="1">
                            <a:latin typeface="Cambria Math" panose="02040503050406030204" pitchFamily="18" charset="0"/>
                          </a:rPr>
                        </m:ctrlPr>
                      </m:dPr>
                      <m:e>
                        <m:r>
                          <a:rPr lang="en-CA" i="1">
                            <a:latin typeface="Cambria Math" panose="02040503050406030204" pitchFamily="18" charset="0"/>
                          </a:rPr>
                          <m:t>𝑥</m:t>
                        </m:r>
                        <m:r>
                          <a:rPr lang="en-CA" i="1">
                            <a:latin typeface="Cambria Math" panose="02040503050406030204" pitchFamily="18" charset="0"/>
                          </a:rPr>
                          <m:t>−5</m:t>
                        </m:r>
                      </m:e>
                    </m:d>
                    <m:r>
                      <a:rPr lang="en-CA" i="1">
                        <a:latin typeface="Cambria Math" panose="02040503050406030204" pitchFamily="18" charset="0"/>
                      </a:rPr>
                      <m:t>=</m:t>
                    </m:r>
                    <m:d>
                      <m:dPr>
                        <m:begChr m:val="|"/>
                        <m:endChr m:val="|"/>
                        <m:ctrlPr>
                          <a:rPr lang="en-CA" i="1">
                            <a:latin typeface="Cambria Math" panose="02040503050406030204" pitchFamily="18" charset="0"/>
                          </a:rPr>
                        </m:ctrlPr>
                      </m:dPr>
                      <m:e>
                        <m:r>
                          <a:rPr lang="en-CA" i="1">
                            <a:latin typeface="Cambria Math" panose="02040503050406030204" pitchFamily="18" charset="0"/>
                          </a:rPr>
                          <m:t>−</m:t>
                        </m:r>
                        <m:r>
                          <a:rPr lang="en-CA" b="0" i="1" smtClean="0">
                            <a:latin typeface="Cambria Math" panose="02040503050406030204" pitchFamily="18" charset="0"/>
                          </a:rPr>
                          <m:t>20</m:t>
                        </m:r>
                      </m:e>
                    </m:d>
                  </m:oMath>
                </a14:m>
                <a:br>
                  <a:rPr lang="en-CA" dirty="0"/>
                </a:br>
                <a:endParaRPr lang="en-CA" dirty="0"/>
              </a:p>
              <a:p>
                <a:pPr marL="0" indent="0">
                  <a:buNone/>
                </a:pPr>
                <a:r>
                  <a:rPr lang="en-CA" dirty="0"/>
                  <a:t>f) </a:t>
                </a:r>
                <a14:m>
                  <m:oMath xmlns:m="http://schemas.openxmlformats.org/officeDocument/2006/math">
                    <m:r>
                      <a:rPr lang="en-CA" b="0" i="0" smtClean="0">
                        <a:latin typeface="Cambria Math" panose="02040503050406030204" pitchFamily="18" charset="0"/>
                      </a:rPr>
                      <m:t>−</m:t>
                    </m:r>
                    <m:d>
                      <m:dPr>
                        <m:begChr m:val="|"/>
                        <m:endChr m:val="|"/>
                        <m:ctrlPr>
                          <a:rPr lang="en-CA" i="1">
                            <a:latin typeface="Cambria Math" panose="02040503050406030204" pitchFamily="18" charset="0"/>
                          </a:rPr>
                        </m:ctrlPr>
                      </m:dPr>
                      <m:e>
                        <m:r>
                          <a:rPr lang="en-CA" i="1">
                            <a:latin typeface="Cambria Math" panose="02040503050406030204" pitchFamily="18" charset="0"/>
                          </a:rPr>
                          <m:t>𝑥</m:t>
                        </m:r>
                      </m:e>
                    </m:d>
                    <m:r>
                      <a:rPr lang="en-CA" i="1">
                        <a:latin typeface="Cambria Math" panose="02040503050406030204" pitchFamily="18" charset="0"/>
                      </a:rPr>
                      <m:t>=</m:t>
                    </m:r>
                    <m:r>
                      <a:rPr lang="en-CA" b="0" i="1" smtClean="0">
                        <a:latin typeface="Cambria Math" panose="02040503050406030204" pitchFamily="18" charset="0"/>
                      </a:rPr>
                      <m:t>5</m:t>
                    </m:r>
                  </m:oMath>
                </a14:m>
                <a:endParaRPr lang="en-CA" dirty="0"/>
              </a:p>
              <a:p>
                <a:pPr marL="0" indent="0">
                  <a:buFont typeface="Wingdings"/>
                  <a:buNone/>
                </a:pPr>
                <a:endParaRPr lang="en-CA" dirty="0"/>
              </a:p>
            </p:txBody>
          </p:sp>
        </mc:Choice>
        <mc:Fallback xmlns="">
          <p:sp>
            <p:nvSpPr>
              <p:cNvPr id="4" name="Content Placeholder 2">
                <a:extLst>
                  <a:ext uri="{FF2B5EF4-FFF2-40B4-BE49-F238E27FC236}">
                    <a16:creationId xmlns:a16="http://schemas.microsoft.com/office/drawing/2014/main" id="{89520161-B7A9-4FEA-BC8F-8E4CF16D8184}"/>
                  </a:ext>
                </a:extLst>
              </p:cNvPr>
              <p:cNvSpPr txBox="1">
                <a:spLocks noRot="1" noChangeAspect="1" noMove="1" noResize="1" noEditPoints="1" noAdjustHandles="1" noChangeArrowheads="1" noChangeShapeType="1" noTextEdit="1"/>
              </p:cNvSpPr>
              <p:nvPr/>
            </p:nvSpPr>
            <p:spPr>
              <a:xfrm>
                <a:off x="225381" y="1255690"/>
                <a:ext cx="5029199" cy="4977685"/>
              </a:xfrm>
              <a:prstGeom prst="rect">
                <a:avLst/>
              </a:prstGeom>
              <a:blipFill>
                <a:blip r:embed="rId3"/>
                <a:stretch>
                  <a:fillRect l="-1939" t="-979"/>
                </a:stretch>
              </a:blipFill>
            </p:spPr>
            <p:txBody>
              <a:bodyPr/>
              <a:lstStyle/>
              <a:p>
                <a:r>
                  <a:rPr lang="en-CA">
                    <a:noFill/>
                  </a:rPr>
                  <a:t> </a:t>
                </a:r>
              </a:p>
            </p:txBody>
          </p:sp>
        </mc:Fallback>
      </mc:AlternateContent>
    </p:spTree>
    <p:extLst>
      <p:ext uri="{BB962C8B-B14F-4D97-AF65-F5344CB8AC3E}">
        <p14:creationId xmlns:p14="http://schemas.microsoft.com/office/powerpoint/2010/main" val="377900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5D2F4E-8E32-45EB-A3AA-92D2D99DE733}"/>
              </a:ext>
            </a:extLst>
          </p:cNvPr>
          <p:cNvSpPr>
            <a:spLocks noGrp="1"/>
          </p:cNvSpPr>
          <p:nvPr>
            <p:ph sz="quarter" idx="1"/>
          </p:nvPr>
        </p:nvSpPr>
        <p:spPr>
          <a:xfrm>
            <a:off x="179512" y="44624"/>
            <a:ext cx="8507288" cy="604664"/>
          </a:xfrm>
        </p:spPr>
        <p:txBody>
          <a:bodyPr/>
          <a:lstStyle/>
          <a:p>
            <a:pPr marL="0" indent="0">
              <a:buNone/>
            </a:pPr>
            <a:r>
              <a:rPr lang="en-CA" dirty="0"/>
              <a:t>Practice Solve for “x” and check for extraneous roots</a:t>
            </a:r>
          </a:p>
        </p:txBody>
      </p:sp>
      <p:graphicFrame>
        <p:nvGraphicFramePr>
          <p:cNvPr id="4" name="Object 2">
            <a:extLst>
              <a:ext uri="{FF2B5EF4-FFF2-40B4-BE49-F238E27FC236}">
                <a16:creationId xmlns:a16="http://schemas.microsoft.com/office/drawing/2014/main" id="{018212F3-31D0-426E-89DF-DD696E888BB7}"/>
              </a:ext>
            </a:extLst>
          </p:cNvPr>
          <p:cNvGraphicFramePr>
            <a:graphicFrameLocks noChangeAspect="1"/>
          </p:cNvGraphicFramePr>
          <p:nvPr>
            <p:extLst>
              <p:ext uri="{D42A27DB-BD31-4B8C-83A1-F6EECF244321}">
                <p14:modId xmlns:p14="http://schemas.microsoft.com/office/powerpoint/2010/main" val="3919744372"/>
              </p:ext>
            </p:extLst>
          </p:nvPr>
        </p:nvGraphicFramePr>
        <p:xfrm>
          <a:off x="467544" y="548680"/>
          <a:ext cx="1617662" cy="490538"/>
        </p:xfrm>
        <a:graphic>
          <a:graphicData uri="http://schemas.openxmlformats.org/presentationml/2006/ole">
            <mc:AlternateContent xmlns:mc="http://schemas.openxmlformats.org/markup-compatibility/2006">
              <mc:Choice xmlns:v="urn:schemas-microsoft-com:vml" Requires="v">
                <p:oleObj name="Equation" r:id="rId2" imgW="837836" imgH="253890" progId="Equation.DSMT4">
                  <p:embed/>
                </p:oleObj>
              </mc:Choice>
              <mc:Fallback>
                <p:oleObj name="Equation" r:id="rId2" imgW="837836" imgH="253890" progId="Equation.DSMT4">
                  <p:embed/>
                  <p:pic>
                    <p:nvPicPr>
                      <p:cNvPr id="4" name="Object 2">
                        <a:extLst>
                          <a:ext uri="{FF2B5EF4-FFF2-40B4-BE49-F238E27FC236}">
                            <a16:creationId xmlns:a16="http://schemas.microsoft.com/office/drawing/2014/main" id="{018212F3-31D0-426E-89DF-DD696E888B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548680"/>
                        <a:ext cx="1617662"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1">
            <a:extLst>
              <a:ext uri="{FF2B5EF4-FFF2-40B4-BE49-F238E27FC236}">
                <a16:creationId xmlns:a16="http://schemas.microsoft.com/office/drawing/2014/main" id="{D77025E2-112B-4F38-931E-B23FD507D511}"/>
              </a:ext>
            </a:extLst>
          </p:cNvPr>
          <p:cNvGraphicFramePr>
            <a:graphicFrameLocks noChangeAspect="1"/>
          </p:cNvGraphicFramePr>
          <p:nvPr>
            <p:extLst>
              <p:ext uri="{D42A27DB-BD31-4B8C-83A1-F6EECF244321}">
                <p14:modId xmlns:p14="http://schemas.microsoft.com/office/powerpoint/2010/main" val="539825032"/>
              </p:ext>
            </p:extLst>
          </p:nvPr>
        </p:nvGraphicFramePr>
        <p:xfrm>
          <a:off x="3419872" y="548680"/>
          <a:ext cx="1887538" cy="490538"/>
        </p:xfrm>
        <a:graphic>
          <a:graphicData uri="http://schemas.openxmlformats.org/presentationml/2006/ole">
            <mc:AlternateContent xmlns:mc="http://schemas.openxmlformats.org/markup-compatibility/2006">
              <mc:Choice xmlns:v="urn:schemas-microsoft-com:vml" Requires="v">
                <p:oleObj name="Equation" r:id="rId4" imgW="977476" imgH="253890" progId="Equation.DSMT4">
                  <p:embed/>
                </p:oleObj>
              </mc:Choice>
              <mc:Fallback>
                <p:oleObj name="Equation" r:id="rId4" imgW="977476" imgH="253890" progId="Equation.DSMT4">
                  <p:embed/>
                  <p:pic>
                    <p:nvPicPr>
                      <p:cNvPr id="5" name="Object 11">
                        <a:extLst>
                          <a:ext uri="{FF2B5EF4-FFF2-40B4-BE49-F238E27FC236}">
                            <a16:creationId xmlns:a16="http://schemas.microsoft.com/office/drawing/2014/main" id="{D77025E2-112B-4F38-931E-B23FD507D5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872" y="548680"/>
                        <a:ext cx="1887538"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
            <a:extLst>
              <a:ext uri="{FF2B5EF4-FFF2-40B4-BE49-F238E27FC236}">
                <a16:creationId xmlns:a16="http://schemas.microsoft.com/office/drawing/2014/main" id="{3057D2CC-BF75-41E1-82B9-6C773ED0A9B0}"/>
              </a:ext>
            </a:extLst>
          </p:cNvPr>
          <p:cNvGraphicFramePr>
            <a:graphicFrameLocks noChangeAspect="1"/>
          </p:cNvGraphicFramePr>
          <p:nvPr>
            <p:extLst>
              <p:ext uri="{D42A27DB-BD31-4B8C-83A1-F6EECF244321}">
                <p14:modId xmlns:p14="http://schemas.microsoft.com/office/powerpoint/2010/main" val="2515115351"/>
              </p:ext>
            </p:extLst>
          </p:nvPr>
        </p:nvGraphicFramePr>
        <p:xfrm>
          <a:off x="6444208" y="548680"/>
          <a:ext cx="2115968" cy="445467"/>
        </p:xfrm>
        <a:graphic>
          <a:graphicData uri="http://schemas.openxmlformats.org/presentationml/2006/ole">
            <mc:AlternateContent xmlns:mc="http://schemas.openxmlformats.org/markup-compatibility/2006">
              <mc:Choice xmlns:v="urn:schemas-microsoft-com:vml" Requires="v">
                <p:oleObj name="Equation" r:id="rId6" imgW="2654280" imgH="558720" progId="Equation.DSMT4">
                  <p:embed/>
                </p:oleObj>
              </mc:Choice>
              <mc:Fallback>
                <p:oleObj name="Equation" r:id="rId6" imgW="2654280" imgH="558720" progId="Equation.DSMT4">
                  <p:embed/>
                  <p:pic>
                    <p:nvPicPr>
                      <p:cNvPr id="6" name="Object 2">
                        <a:extLst>
                          <a:ext uri="{FF2B5EF4-FFF2-40B4-BE49-F238E27FC236}">
                            <a16:creationId xmlns:a16="http://schemas.microsoft.com/office/drawing/2014/main" id="{3057D2CC-BF75-41E1-82B9-6C773ED0A9B0}"/>
                          </a:ext>
                        </a:extLst>
                      </p:cNvPr>
                      <p:cNvPicPr>
                        <a:picLocks noChangeAspect="1" noChangeArrowheads="1"/>
                      </p:cNvPicPr>
                      <p:nvPr/>
                    </p:nvPicPr>
                    <p:blipFill>
                      <a:blip r:embed="rId7"/>
                      <a:srcRect/>
                      <a:stretch>
                        <a:fillRect/>
                      </a:stretch>
                    </p:blipFill>
                    <p:spPr bwMode="auto">
                      <a:xfrm>
                        <a:off x="6444208" y="548680"/>
                        <a:ext cx="2115968" cy="445467"/>
                      </a:xfrm>
                      <a:prstGeom prst="rect">
                        <a:avLst/>
                      </a:prstGeom>
                      <a:noFill/>
                    </p:spPr>
                  </p:pic>
                </p:oleObj>
              </mc:Fallback>
            </mc:AlternateContent>
          </a:graphicData>
        </a:graphic>
      </p:graphicFrame>
      <p:graphicFrame>
        <p:nvGraphicFramePr>
          <p:cNvPr id="7" name="Object 3">
            <a:extLst>
              <a:ext uri="{FF2B5EF4-FFF2-40B4-BE49-F238E27FC236}">
                <a16:creationId xmlns:a16="http://schemas.microsoft.com/office/drawing/2014/main" id="{05D5747A-84E7-420E-8267-BC3402541D40}"/>
              </a:ext>
            </a:extLst>
          </p:cNvPr>
          <p:cNvGraphicFramePr>
            <a:graphicFrameLocks noChangeAspect="1"/>
          </p:cNvGraphicFramePr>
          <p:nvPr>
            <p:extLst>
              <p:ext uri="{D42A27DB-BD31-4B8C-83A1-F6EECF244321}">
                <p14:modId xmlns:p14="http://schemas.microsoft.com/office/powerpoint/2010/main" val="798459420"/>
              </p:ext>
            </p:extLst>
          </p:nvPr>
        </p:nvGraphicFramePr>
        <p:xfrm>
          <a:off x="323528" y="2996952"/>
          <a:ext cx="2174776" cy="455667"/>
        </p:xfrm>
        <a:graphic>
          <a:graphicData uri="http://schemas.openxmlformats.org/presentationml/2006/ole">
            <mc:AlternateContent xmlns:mc="http://schemas.openxmlformats.org/markup-compatibility/2006">
              <mc:Choice xmlns:v="urn:schemas-microsoft-com:vml" Requires="v">
                <p:oleObj name="Equation" r:id="rId8" imgW="2666880" imgH="558720" progId="Equation.DSMT4">
                  <p:embed/>
                </p:oleObj>
              </mc:Choice>
              <mc:Fallback>
                <p:oleObj name="Equation" r:id="rId8" imgW="2666880" imgH="558720" progId="Equation.DSMT4">
                  <p:embed/>
                  <p:pic>
                    <p:nvPicPr>
                      <p:cNvPr id="7" name="Object 3">
                        <a:extLst>
                          <a:ext uri="{FF2B5EF4-FFF2-40B4-BE49-F238E27FC236}">
                            <a16:creationId xmlns:a16="http://schemas.microsoft.com/office/drawing/2014/main" id="{05D5747A-84E7-420E-8267-BC3402541D40}"/>
                          </a:ext>
                        </a:extLst>
                      </p:cNvPr>
                      <p:cNvPicPr>
                        <a:picLocks noChangeAspect="1" noChangeArrowheads="1"/>
                      </p:cNvPicPr>
                      <p:nvPr/>
                    </p:nvPicPr>
                    <p:blipFill>
                      <a:blip r:embed="rId9"/>
                      <a:srcRect/>
                      <a:stretch>
                        <a:fillRect/>
                      </a:stretch>
                    </p:blipFill>
                    <p:spPr bwMode="auto">
                      <a:xfrm>
                        <a:off x="323528" y="2996952"/>
                        <a:ext cx="2174776" cy="455667"/>
                      </a:xfrm>
                      <a:prstGeom prst="rect">
                        <a:avLst/>
                      </a:prstGeom>
                      <a:noFill/>
                    </p:spPr>
                  </p:pic>
                </p:oleObj>
              </mc:Fallback>
            </mc:AlternateContent>
          </a:graphicData>
        </a:graphic>
      </p:graphicFrame>
      <p:graphicFrame>
        <p:nvGraphicFramePr>
          <p:cNvPr id="8" name="Object 4">
            <a:extLst>
              <a:ext uri="{FF2B5EF4-FFF2-40B4-BE49-F238E27FC236}">
                <a16:creationId xmlns:a16="http://schemas.microsoft.com/office/drawing/2014/main" id="{481F2BB4-9BAC-4D7F-8C36-67CBDD45AEC7}"/>
              </a:ext>
            </a:extLst>
          </p:cNvPr>
          <p:cNvGraphicFramePr>
            <a:graphicFrameLocks noChangeAspect="1"/>
          </p:cNvGraphicFramePr>
          <p:nvPr>
            <p:extLst>
              <p:ext uri="{D42A27DB-BD31-4B8C-83A1-F6EECF244321}">
                <p14:modId xmlns:p14="http://schemas.microsoft.com/office/powerpoint/2010/main" val="40942435"/>
              </p:ext>
            </p:extLst>
          </p:nvPr>
        </p:nvGraphicFramePr>
        <p:xfrm>
          <a:off x="4211960" y="2924944"/>
          <a:ext cx="2281833" cy="567729"/>
        </p:xfrm>
        <a:graphic>
          <a:graphicData uri="http://schemas.openxmlformats.org/presentationml/2006/ole">
            <mc:AlternateContent xmlns:mc="http://schemas.openxmlformats.org/markup-compatibility/2006">
              <mc:Choice xmlns:v="urn:schemas-microsoft-com:vml" Requires="v">
                <p:oleObj name="Equation" r:id="rId10" imgW="2654280" imgH="660240" progId="Equation.DSMT4">
                  <p:embed/>
                </p:oleObj>
              </mc:Choice>
              <mc:Fallback>
                <p:oleObj name="Equation" r:id="rId10" imgW="2654280" imgH="660240" progId="Equation.DSMT4">
                  <p:embed/>
                  <p:pic>
                    <p:nvPicPr>
                      <p:cNvPr id="8" name="Object 4">
                        <a:extLst>
                          <a:ext uri="{FF2B5EF4-FFF2-40B4-BE49-F238E27FC236}">
                            <a16:creationId xmlns:a16="http://schemas.microsoft.com/office/drawing/2014/main" id="{481F2BB4-9BAC-4D7F-8C36-67CBDD45AEC7}"/>
                          </a:ext>
                        </a:extLst>
                      </p:cNvPr>
                      <p:cNvPicPr>
                        <a:picLocks noChangeAspect="1" noChangeArrowheads="1"/>
                      </p:cNvPicPr>
                      <p:nvPr/>
                    </p:nvPicPr>
                    <p:blipFill>
                      <a:blip r:embed="rId11"/>
                      <a:srcRect/>
                      <a:stretch>
                        <a:fillRect/>
                      </a:stretch>
                    </p:blipFill>
                    <p:spPr bwMode="auto">
                      <a:xfrm>
                        <a:off x="4211960" y="2924944"/>
                        <a:ext cx="2281833" cy="567729"/>
                      </a:xfrm>
                      <a:prstGeom prst="rect">
                        <a:avLst/>
                      </a:prstGeom>
                      <a:noFill/>
                    </p:spPr>
                  </p:pic>
                </p:oleObj>
              </mc:Fallback>
            </mc:AlternateContent>
          </a:graphicData>
        </a:graphic>
      </p:graphicFrame>
      <p:graphicFrame>
        <p:nvGraphicFramePr>
          <p:cNvPr id="9" name="Object 5">
            <a:extLst>
              <a:ext uri="{FF2B5EF4-FFF2-40B4-BE49-F238E27FC236}">
                <a16:creationId xmlns:a16="http://schemas.microsoft.com/office/drawing/2014/main" id="{71EB658C-5815-47A7-8E51-60CA061896C4}"/>
              </a:ext>
            </a:extLst>
          </p:cNvPr>
          <p:cNvGraphicFramePr>
            <a:graphicFrameLocks noChangeAspect="1"/>
          </p:cNvGraphicFramePr>
          <p:nvPr>
            <p:extLst>
              <p:ext uri="{D42A27DB-BD31-4B8C-83A1-F6EECF244321}">
                <p14:modId xmlns:p14="http://schemas.microsoft.com/office/powerpoint/2010/main" val="1429402906"/>
              </p:ext>
            </p:extLst>
          </p:nvPr>
        </p:nvGraphicFramePr>
        <p:xfrm>
          <a:off x="323528" y="5013176"/>
          <a:ext cx="2304256" cy="557308"/>
        </p:xfrm>
        <a:graphic>
          <a:graphicData uri="http://schemas.openxmlformats.org/presentationml/2006/ole">
            <mc:AlternateContent xmlns:mc="http://schemas.openxmlformats.org/markup-compatibility/2006">
              <mc:Choice xmlns:v="urn:schemas-microsoft-com:vml" Requires="v">
                <p:oleObj name="Equation" r:id="rId12" imgW="2730240" imgH="660240" progId="Equation.DSMT4">
                  <p:embed/>
                </p:oleObj>
              </mc:Choice>
              <mc:Fallback>
                <p:oleObj name="Equation" r:id="rId12" imgW="2730240" imgH="660240" progId="Equation.DSMT4">
                  <p:embed/>
                  <p:pic>
                    <p:nvPicPr>
                      <p:cNvPr id="9" name="Object 5">
                        <a:extLst>
                          <a:ext uri="{FF2B5EF4-FFF2-40B4-BE49-F238E27FC236}">
                            <a16:creationId xmlns:a16="http://schemas.microsoft.com/office/drawing/2014/main" id="{71EB658C-5815-47A7-8E51-60CA061896C4}"/>
                          </a:ext>
                        </a:extLst>
                      </p:cNvPr>
                      <p:cNvPicPr>
                        <a:picLocks noChangeAspect="1" noChangeArrowheads="1"/>
                      </p:cNvPicPr>
                      <p:nvPr/>
                    </p:nvPicPr>
                    <p:blipFill>
                      <a:blip r:embed="rId13"/>
                      <a:srcRect/>
                      <a:stretch>
                        <a:fillRect/>
                      </a:stretch>
                    </p:blipFill>
                    <p:spPr bwMode="auto">
                      <a:xfrm>
                        <a:off x="323528" y="5013176"/>
                        <a:ext cx="2304256" cy="557308"/>
                      </a:xfrm>
                      <a:prstGeom prst="rect">
                        <a:avLst/>
                      </a:prstGeom>
                      <a:noFill/>
                    </p:spPr>
                  </p:pic>
                </p:oleObj>
              </mc:Fallback>
            </mc:AlternateContent>
          </a:graphicData>
        </a:graphic>
      </p:graphicFrame>
      <p:graphicFrame>
        <p:nvGraphicFramePr>
          <p:cNvPr id="10" name="Object 6">
            <a:extLst>
              <a:ext uri="{FF2B5EF4-FFF2-40B4-BE49-F238E27FC236}">
                <a16:creationId xmlns:a16="http://schemas.microsoft.com/office/drawing/2014/main" id="{A8D63FC0-9416-4E50-B275-63815D03EB8D}"/>
              </a:ext>
            </a:extLst>
          </p:cNvPr>
          <p:cNvGraphicFramePr>
            <a:graphicFrameLocks noChangeAspect="1"/>
          </p:cNvGraphicFramePr>
          <p:nvPr>
            <p:extLst>
              <p:ext uri="{D42A27DB-BD31-4B8C-83A1-F6EECF244321}">
                <p14:modId xmlns:p14="http://schemas.microsoft.com/office/powerpoint/2010/main" val="2854273952"/>
              </p:ext>
            </p:extLst>
          </p:nvPr>
        </p:nvGraphicFramePr>
        <p:xfrm>
          <a:off x="4211960" y="4941168"/>
          <a:ext cx="2260600" cy="660400"/>
        </p:xfrm>
        <a:graphic>
          <a:graphicData uri="http://schemas.openxmlformats.org/presentationml/2006/ole">
            <mc:AlternateContent xmlns:mc="http://schemas.openxmlformats.org/markup-compatibility/2006">
              <mc:Choice xmlns:v="urn:schemas-microsoft-com:vml" Requires="v">
                <p:oleObj name="Equation" r:id="rId14" imgW="2260440" imgH="660240" progId="Equation.DSMT4">
                  <p:embed/>
                </p:oleObj>
              </mc:Choice>
              <mc:Fallback>
                <p:oleObj name="Equation" r:id="rId14" imgW="2260440" imgH="660240" progId="Equation.DSMT4">
                  <p:embed/>
                  <p:pic>
                    <p:nvPicPr>
                      <p:cNvPr id="10" name="Object 6">
                        <a:extLst>
                          <a:ext uri="{FF2B5EF4-FFF2-40B4-BE49-F238E27FC236}">
                            <a16:creationId xmlns:a16="http://schemas.microsoft.com/office/drawing/2014/main" id="{A8D63FC0-9416-4E50-B275-63815D03EB8D}"/>
                          </a:ext>
                        </a:extLst>
                      </p:cNvPr>
                      <p:cNvPicPr>
                        <a:picLocks noChangeAspect="1" noChangeArrowheads="1"/>
                      </p:cNvPicPr>
                      <p:nvPr/>
                    </p:nvPicPr>
                    <p:blipFill>
                      <a:blip r:embed="rId15"/>
                      <a:srcRect/>
                      <a:stretch>
                        <a:fillRect/>
                      </a:stretch>
                    </p:blipFill>
                    <p:spPr bwMode="auto">
                      <a:xfrm>
                        <a:off x="4211960" y="4941168"/>
                        <a:ext cx="226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318431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4625"/>
            <a:ext cx="7499350" cy="504056"/>
          </a:xfrm>
        </p:spPr>
        <p:txBody>
          <a:bodyPr>
            <a:normAutofit fontScale="90000"/>
          </a:bodyPr>
          <a:lstStyle/>
          <a:p>
            <a:pPr eaLnBrk="1" hangingPunct="1">
              <a:defRPr/>
            </a:pPr>
            <a:r>
              <a:rPr lang="en-CA" dirty="0"/>
              <a:t>Practice: Solve</a:t>
            </a:r>
          </a:p>
        </p:txBody>
      </p:sp>
      <p:graphicFrame>
        <p:nvGraphicFramePr>
          <p:cNvPr id="5122" name="Object 2"/>
          <p:cNvGraphicFramePr>
            <a:graphicFrameLocks noChangeAspect="1"/>
          </p:cNvGraphicFramePr>
          <p:nvPr>
            <p:extLst>
              <p:ext uri="{D42A27DB-BD31-4B8C-83A1-F6EECF244321}">
                <p14:modId xmlns:p14="http://schemas.microsoft.com/office/powerpoint/2010/main" val="60119800"/>
              </p:ext>
            </p:extLst>
          </p:nvPr>
        </p:nvGraphicFramePr>
        <p:xfrm>
          <a:off x="467544" y="620688"/>
          <a:ext cx="1617662" cy="490538"/>
        </p:xfrm>
        <a:graphic>
          <a:graphicData uri="http://schemas.openxmlformats.org/presentationml/2006/ole">
            <mc:AlternateContent xmlns:mc="http://schemas.openxmlformats.org/markup-compatibility/2006">
              <mc:Choice xmlns:v="urn:schemas-microsoft-com:vml" Requires="v">
                <p:oleObj name="Equation" r:id="rId3" imgW="837836" imgH="253890" progId="Equation.DSMT4">
                  <p:embed/>
                </p:oleObj>
              </mc:Choice>
              <mc:Fallback>
                <p:oleObj name="Equation" r:id="rId3" imgW="837836" imgH="253890" progId="Equation.DSMT4">
                  <p:embed/>
                  <p:pic>
                    <p:nvPicPr>
                      <p:cNvPr id="5122"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620688"/>
                        <a:ext cx="1617662"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1768220145"/>
              </p:ext>
            </p:extLst>
          </p:nvPr>
        </p:nvGraphicFramePr>
        <p:xfrm>
          <a:off x="2555776" y="1196752"/>
          <a:ext cx="1520825" cy="344487"/>
        </p:xfrm>
        <a:graphic>
          <a:graphicData uri="http://schemas.openxmlformats.org/presentationml/2006/ole">
            <mc:AlternateContent xmlns:mc="http://schemas.openxmlformats.org/markup-compatibility/2006">
              <mc:Choice xmlns:v="urn:schemas-microsoft-com:vml" Requires="v">
                <p:oleObj name="Equation" r:id="rId5" imgW="787058" imgH="177723" progId="Equation.DSMT4">
                  <p:embed/>
                </p:oleObj>
              </mc:Choice>
              <mc:Fallback>
                <p:oleObj name="Equation" r:id="rId5" imgW="787058" imgH="177723" progId="Equation.DSMT4">
                  <p:embed/>
                  <p:pic>
                    <p:nvPicPr>
                      <p:cNvPr id="5123"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1196752"/>
                        <a:ext cx="1520825" cy="344487"/>
                      </a:xfrm>
                      <a:prstGeom prst="rect">
                        <a:avLst/>
                      </a:prstGeom>
                      <a:noFill/>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541505609"/>
              </p:ext>
            </p:extLst>
          </p:nvPr>
        </p:nvGraphicFramePr>
        <p:xfrm>
          <a:off x="179512" y="1196752"/>
          <a:ext cx="2035175" cy="492125"/>
        </p:xfrm>
        <a:graphic>
          <a:graphicData uri="http://schemas.openxmlformats.org/presentationml/2006/ole">
            <mc:AlternateContent xmlns:mc="http://schemas.openxmlformats.org/markup-compatibility/2006">
              <mc:Choice xmlns:v="urn:schemas-microsoft-com:vml" Requires="v">
                <p:oleObj name="Equation" r:id="rId7" imgW="1054080" imgH="253800" progId="Equation.DSMT4">
                  <p:embed/>
                </p:oleObj>
              </mc:Choice>
              <mc:Fallback>
                <p:oleObj name="Equation" r:id="rId7" imgW="1054080" imgH="253800" progId="Equation.DSMT4">
                  <p:embed/>
                  <p:pic>
                    <p:nvPicPr>
                      <p:cNvPr id="5124"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512" y="1196752"/>
                        <a:ext cx="2035175" cy="492125"/>
                      </a:xfrm>
                      <a:prstGeom prst="rect">
                        <a:avLst/>
                      </a:prstGeom>
                      <a:solidFill>
                        <a:schemeClr val="bg1"/>
                      </a:solidFill>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827777905"/>
              </p:ext>
            </p:extLst>
          </p:nvPr>
        </p:nvGraphicFramePr>
        <p:xfrm>
          <a:off x="2800251" y="1655539"/>
          <a:ext cx="833437" cy="320675"/>
        </p:xfrm>
        <a:graphic>
          <a:graphicData uri="http://schemas.openxmlformats.org/presentationml/2006/ole">
            <mc:AlternateContent xmlns:mc="http://schemas.openxmlformats.org/markup-compatibility/2006">
              <mc:Choice xmlns:v="urn:schemas-microsoft-com:vml" Requires="v">
                <p:oleObj name="Equation" r:id="rId9" imgW="431613" imgH="165028" progId="Equation.DSMT4">
                  <p:embed/>
                </p:oleObj>
              </mc:Choice>
              <mc:Fallback>
                <p:oleObj name="Equation" r:id="rId9" imgW="431613" imgH="165028" progId="Equation.DSMT4">
                  <p:embed/>
                  <p:pic>
                    <p:nvPicPr>
                      <p:cNvPr id="5125"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00251" y="1655539"/>
                        <a:ext cx="833437" cy="320675"/>
                      </a:xfrm>
                      <a:prstGeom prst="rect">
                        <a:avLst/>
                      </a:prstGeom>
                      <a:noFill/>
                    </p:spPr>
                  </p:pic>
                </p:oleObj>
              </mc:Fallback>
            </mc:AlternateContent>
          </a:graphicData>
        </a:graphic>
      </p:graphicFrame>
      <p:sp>
        <p:nvSpPr>
          <p:cNvPr id="10" name="TextBox 9"/>
          <p:cNvSpPr txBox="1">
            <a:spLocks noChangeArrowheads="1"/>
          </p:cNvSpPr>
          <p:nvPr/>
        </p:nvSpPr>
        <p:spPr bwMode="auto">
          <a:xfrm>
            <a:off x="2628801" y="2066702"/>
            <a:ext cx="1492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a:t>No Solutions</a:t>
            </a:r>
          </a:p>
        </p:txBody>
      </p:sp>
      <p:graphicFrame>
        <p:nvGraphicFramePr>
          <p:cNvPr id="5126" name="Object 6"/>
          <p:cNvGraphicFramePr>
            <a:graphicFrameLocks noChangeAspect="1"/>
          </p:cNvGraphicFramePr>
          <p:nvPr>
            <p:extLst>
              <p:ext uri="{D42A27DB-BD31-4B8C-83A1-F6EECF244321}">
                <p14:modId xmlns:p14="http://schemas.microsoft.com/office/powerpoint/2010/main" val="2493267934"/>
              </p:ext>
            </p:extLst>
          </p:nvPr>
        </p:nvGraphicFramePr>
        <p:xfrm>
          <a:off x="179512" y="1704752"/>
          <a:ext cx="1765300" cy="344487"/>
        </p:xfrm>
        <a:graphic>
          <a:graphicData uri="http://schemas.openxmlformats.org/presentationml/2006/ole">
            <mc:AlternateContent xmlns:mc="http://schemas.openxmlformats.org/markup-compatibility/2006">
              <mc:Choice xmlns:v="urn:schemas-microsoft-com:vml" Requires="v">
                <p:oleObj name="Equation" r:id="rId11" imgW="914400" imgH="177480" progId="Equation.DSMT4">
                  <p:embed/>
                </p:oleObj>
              </mc:Choice>
              <mc:Fallback>
                <p:oleObj name="Equation" r:id="rId11" imgW="914400" imgH="177480" progId="Equation.DSMT4">
                  <p:embed/>
                  <p:pic>
                    <p:nvPicPr>
                      <p:cNvPr id="5126"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9512" y="1704752"/>
                        <a:ext cx="1765300" cy="344487"/>
                      </a:xfrm>
                      <a:prstGeom prst="rect">
                        <a:avLst/>
                      </a:prstGeom>
                      <a:solidFill>
                        <a:schemeClr val="bg1"/>
                      </a:solidFill>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1025339354"/>
              </p:ext>
            </p:extLst>
          </p:nvPr>
        </p:nvGraphicFramePr>
        <p:xfrm>
          <a:off x="425177" y="2168178"/>
          <a:ext cx="906463" cy="344487"/>
        </p:xfrm>
        <a:graphic>
          <a:graphicData uri="http://schemas.openxmlformats.org/presentationml/2006/ole">
            <mc:AlternateContent xmlns:mc="http://schemas.openxmlformats.org/markup-compatibility/2006">
              <mc:Choice xmlns:v="urn:schemas-microsoft-com:vml" Requires="v">
                <p:oleObj name="Equation" r:id="rId13" imgW="469800" imgH="177480" progId="Equation.DSMT4">
                  <p:embed/>
                </p:oleObj>
              </mc:Choice>
              <mc:Fallback>
                <p:oleObj name="Equation" r:id="rId13" imgW="469800" imgH="177480" progId="Equation.DSMT4">
                  <p:embed/>
                  <p:pic>
                    <p:nvPicPr>
                      <p:cNvPr id="5127"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5177" y="2168178"/>
                        <a:ext cx="906463" cy="344487"/>
                      </a:xfrm>
                      <a:prstGeom prst="rect">
                        <a:avLst/>
                      </a:prstGeom>
                      <a:solidFill>
                        <a:schemeClr val="bg1"/>
                      </a:solidFill>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13023147"/>
              </p:ext>
            </p:extLst>
          </p:nvPr>
        </p:nvGraphicFramePr>
        <p:xfrm>
          <a:off x="596628" y="2600226"/>
          <a:ext cx="735012" cy="344487"/>
        </p:xfrm>
        <a:graphic>
          <a:graphicData uri="http://schemas.openxmlformats.org/presentationml/2006/ole">
            <mc:AlternateContent xmlns:mc="http://schemas.openxmlformats.org/markup-compatibility/2006">
              <mc:Choice xmlns:v="urn:schemas-microsoft-com:vml" Requires="v">
                <p:oleObj name="Equation" r:id="rId15" imgW="380880" imgH="177480" progId="Equation.DSMT4">
                  <p:embed/>
                </p:oleObj>
              </mc:Choice>
              <mc:Fallback>
                <p:oleObj name="Equation" r:id="rId15" imgW="380880" imgH="177480" progId="Equation.DSMT4">
                  <p:embed/>
                  <p:pic>
                    <p:nvPicPr>
                      <p:cNvPr id="5128"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6628" y="2600226"/>
                        <a:ext cx="735012" cy="344487"/>
                      </a:xfrm>
                      <a:prstGeom prst="rect">
                        <a:avLst/>
                      </a:prstGeom>
                      <a:solidFill>
                        <a:schemeClr val="bg1"/>
                      </a:solidFill>
                    </p:spPr>
                  </p:pic>
                </p:oleObj>
              </mc:Fallback>
            </mc:AlternateContent>
          </a:graphicData>
        </a:graphic>
      </p:graphicFrame>
      <p:graphicFrame>
        <p:nvGraphicFramePr>
          <p:cNvPr id="5129" name="Object 9"/>
          <p:cNvGraphicFramePr>
            <a:graphicFrameLocks noChangeAspect="1"/>
          </p:cNvGraphicFramePr>
          <p:nvPr>
            <p:extLst>
              <p:ext uri="{D42A27DB-BD31-4B8C-83A1-F6EECF244321}">
                <p14:modId xmlns:p14="http://schemas.microsoft.com/office/powerpoint/2010/main" val="2175989023"/>
              </p:ext>
            </p:extLst>
          </p:nvPr>
        </p:nvGraphicFramePr>
        <p:xfrm>
          <a:off x="107504" y="3068960"/>
          <a:ext cx="1731962" cy="447675"/>
        </p:xfrm>
        <a:graphic>
          <a:graphicData uri="http://schemas.openxmlformats.org/presentationml/2006/ole">
            <mc:AlternateContent xmlns:mc="http://schemas.openxmlformats.org/markup-compatibility/2006">
              <mc:Choice xmlns:v="urn:schemas-microsoft-com:vml" Requires="v">
                <p:oleObj name="Equation" r:id="rId17" imgW="1079500" imgH="279400" progId="Equation.DSMT4">
                  <p:embed/>
                </p:oleObj>
              </mc:Choice>
              <mc:Fallback>
                <p:oleObj name="Equation" r:id="rId17" imgW="1079500" imgH="279400" progId="Equation.DSMT4">
                  <p:embed/>
                  <p:pic>
                    <p:nvPicPr>
                      <p:cNvPr id="5129"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7504" y="3068960"/>
                        <a:ext cx="1731962" cy="447675"/>
                      </a:xfrm>
                      <a:prstGeom prst="rect">
                        <a:avLst/>
                      </a:prstGeom>
                      <a:solidFill>
                        <a:schemeClr val="bg1"/>
                      </a:solidFill>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337620751"/>
              </p:ext>
            </p:extLst>
          </p:nvPr>
        </p:nvGraphicFramePr>
        <p:xfrm>
          <a:off x="505966" y="3592835"/>
          <a:ext cx="779463" cy="409575"/>
        </p:xfrm>
        <a:graphic>
          <a:graphicData uri="http://schemas.openxmlformats.org/presentationml/2006/ole">
            <mc:AlternateContent xmlns:mc="http://schemas.openxmlformats.org/markup-compatibility/2006">
              <mc:Choice xmlns:v="urn:schemas-microsoft-com:vml" Requires="v">
                <p:oleObj name="Equation" r:id="rId19" imgW="482391" imgH="253890" progId="Equation.DSMT4">
                  <p:embed/>
                </p:oleObj>
              </mc:Choice>
              <mc:Fallback>
                <p:oleObj name="Equation" r:id="rId19" imgW="482391" imgH="253890" progId="Equation.DSMT4">
                  <p:embed/>
                  <p:pic>
                    <p:nvPicPr>
                      <p:cNvPr id="5130"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5966" y="3592835"/>
                        <a:ext cx="779463" cy="409575"/>
                      </a:xfrm>
                      <a:prstGeom prst="rect">
                        <a:avLst/>
                      </a:prstGeom>
                      <a:solidFill>
                        <a:schemeClr val="bg1"/>
                      </a:solidFill>
                    </p:spPr>
                  </p:pic>
                </p:oleObj>
              </mc:Fallback>
            </mc:AlternateContent>
          </a:graphicData>
        </a:graphic>
      </p:graphicFrame>
      <p:sp>
        <p:nvSpPr>
          <p:cNvPr id="5146" name="TextBox 15"/>
          <p:cNvSpPr txBox="1">
            <a:spLocks noChangeArrowheads="1"/>
          </p:cNvSpPr>
          <p:nvPr/>
        </p:nvSpPr>
        <p:spPr bwMode="auto">
          <a:xfrm>
            <a:off x="1907704" y="3140968"/>
            <a:ext cx="239360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100" dirty="0">
                <a:solidFill>
                  <a:srgbClr val="FF0000"/>
                </a:solidFill>
                <a:latin typeface="+mj-lt"/>
              </a:rPr>
              <a:t>There is only one </a:t>
            </a:r>
            <a:br>
              <a:rPr lang="en-CA" sz="2100" dirty="0">
                <a:solidFill>
                  <a:srgbClr val="FF0000"/>
                </a:solidFill>
                <a:latin typeface="+mj-lt"/>
              </a:rPr>
            </a:br>
            <a:r>
              <a:rPr lang="en-CA" sz="2100" dirty="0">
                <a:solidFill>
                  <a:srgbClr val="FF0000"/>
                </a:solidFill>
                <a:latin typeface="+mj-lt"/>
              </a:rPr>
              <a:t>solution  at x = 0</a:t>
            </a:r>
          </a:p>
        </p:txBody>
      </p:sp>
      <p:graphicFrame>
        <p:nvGraphicFramePr>
          <p:cNvPr id="5131" name="Object 11"/>
          <p:cNvGraphicFramePr>
            <a:graphicFrameLocks noChangeAspect="1"/>
          </p:cNvGraphicFramePr>
          <p:nvPr>
            <p:extLst>
              <p:ext uri="{D42A27DB-BD31-4B8C-83A1-F6EECF244321}">
                <p14:modId xmlns:p14="http://schemas.microsoft.com/office/powerpoint/2010/main" val="3504674068"/>
              </p:ext>
            </p:extLst>
          </p:nvPr>
        </p:nvGraphicFramePr>
        <p:xfrm>
          <a:off x="5580112" y="476672"/>
          <a:ext cx="1887538" cy="490538"/>
        </p:xfrm>
        <a:graphic>
          <a:graphicData uri="http://schemas.openxmlformats.org/presentationml/2006/ole">
            <mc:AlternateContent xmlns:mc="http://schemas.openxmlformats.org/markup-compatibility/2006">
              <mc:Choice xmlns:v="urn:schemas-microsoft-com:vml" Requires="v">
                <p:oleObj name="Equation" r:id="rId21" imgW="977476" imgH="253890" progId="Equation.DSMT4">
                  <p:embed/>
                </p:oleObj>
              </mc:Choice>
              <mc:Fallback>
                <p:oleObj name="Equation" r:id="rId21" imgW="977476" imgH="253890" progId="Equation.DSMT4">
                  <p:embed/>
                  <p:pic>
                    <p:nvPicPr>
                      <p:cNvPr id="5131"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80112" y="476672"/>
                        <a:ext cx="1887538"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2" name="Object 12"/>
          <p:cNvGraphicFramePr>
            <a:graphicFrameLocks noChangeAspect="1"/>
          </p:cNvGraphicFramePr>
          <p:nvPr>
            <p:extLst>
              <p:ext uri="{D42A27DB-BD31-4B8C-83A1-F6EECF244321}">
                <p14:modId xmlns:p14="http://schemas.microsoft.com/office/powerpoint/2010/main" val="1454146681"/>
              </p:ext>
            </p:extLst>
          </p:nvPr>
        </p:nvGraphicFramePr>
        <p:xfrm>
          <a:off x="7164288" y="1124744"/>
          <a:ext cx="1790700" cy="344488"/>
        </p:xfrm>
        <a:graphic>
          <a:graphicData uri="http://schemas.openxmlformats.org/presentationml/2006/ole">
            <mc:AlternateContent xmlns:mc="http://schemas.openxmlformats.org/markup-compatibility/2006">
              <mc:Choice xmlns:v="urn:schemas-microsoft-com:vml" Requires="v">
                <p:oleObj name="Equation" r:id="rId23" imgW="926698" imgH="177723" progId="Equation.DSMT4">
                  <p:embed/>
                </p:oleObj>
              </mc:Choice>
              <mc:Fallback>
                <p:oleObj name="Equation" r:id="rId23" imgW="926698" imgH="177723" progId="Equation.DSMT4">
                  <p:embed/>
                  <p:pic>
                    <p:nvPicPr>
                      <p:cNvPr id="5132" name="Object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164288" y="1124744"/>
                        <a:ext cx="1790700"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3" name="Object 13"/>
          <p:cNvGraphicFramePr>
            <a:graphicFrameLocks noChangeAspect="1"/>
          </p:cNvGraphicFramePr>
          <p:nvPr>
            <p:extLst>
              <p:ext uri="{D42A27DB-BD31-4B8C-83A1-F6EECF244321}">
                <p14:modId xmlns:p14="http://schemas.microsoft.com/office/powerpoint/2010/main" val="2007369195"/>
              </p:ext>
            </p:extLst>
          </p:nvPr>
        </p:nvGraphicFramePr>
        <p:xfrm>
          <a:off x="4644008" y="1124744"/>
          <a:ext cx="1997075" cy="431800"/>
        </p:xfrm>
        <a:graphic>
          <a:graphicData uri="http://schemas.openxmlformats.org/presentationml/2006/ole">
            <mc:AlternateContent xmlns:mc="http://schemas.openxmlformats.org/markup-compatibility/2006">
              <mc:Choice xmlns:v="urn:schemas-microsoft-com:vml" Requires="v">
                <p:oleObj name="Equation" r:id="rId25" imgW="1180800" imgH="253800" progId="Equation.DSMT4">
                  <p:embed/>
                </p:oleObj>
              </mc:Choice>
              <mc:Fallback>
                <p:oleObj name="Equation" r:id="rId25" imgW="1180800" imgH="253800" progId="Equation.DSMT4">
                  <p:embed/>
                  <p:pic>
                    <p:nvPicPr>
                      <p:cNvPr id="5133" name="Object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44008" y="1124744"/>
                        <a:ext cx="1997075" cy="431800"/>
                      </a:xfrm>
                      <a:prstGeom prst="rect">
                        <a:avLst/>
                      </a:prstGeom>
                      <a:solidFill>
                        <a:schemeClr val="bg1"/>
                      </a:solidFill>
                    </p:spPr>
                  </p:pic>
                </p:oleObj>
              </mc:Fallback>
            </mc:AlternateContent>
          </a:graphicData>
        </a:graphic>
      </p:graphicFrame>
      <p:graphicFrame>
        <p:nvGraphicFramePr>
          <p:cNvPr id="5134" name="Object 15"/>
          <p:cNvGraphicFramePr>
            <a:graphicFrameLocks noChangeAspect="1"/>
          </p:cNvGraphicFramePr>
          <p:nvPr>
            <p:extLst>
              <p:ext uri="{D42A27DB-BD31-4B8C-83A1-F6EECF244321}">
                <p14:modId xmlns:p14="http://schemas.microsoft.com/office/powerpoint/2010/main" val="1289827373"/>
              </p:ext>
            </p:extLst>
          </p:nvPr>
        </p:nvGraphicFramePr>
        <p:xfrm>
          <a:off x="4572000" y="1592685"/>
          <a:ext cx="1985963" cy="344487"/>
        </p:xfrm>
        <a:graphic>
          <a:graphicData uri="http://schemas.openxmlformats.org/presentationml/2006/ole">
            <mc:AlternateContent xmlns:mc="http://schemas.openxmlformats.org/markup-compatibility/2006">
              <mc:Choice xmlns:v="urn:schemas-microsoft-com:vml" Requires="v">
                <p:oleObj name="Equation" r:id="rId27" imgW="1028520" imgH="177480" progId="Equation.DSMT4">
                  <p:embed/>
                </p:oleObj>
              </mc:Choice>
              <mc:Fallback>
                <p:oleObj name="Equation" r:id="rId27" imgW="1028520" imgH="177480" progId="Equation.DSMT4">
                  <p:embed/>
                  <p:pic>
                    <p:nvPicPr>
                      <p:cNvPr id="5134"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572000" y="1592685"/>
                        <a:ext cx="1985963" cy="344487"/>
                      </a:xfrm>
                      <a:prstGeom prst="rect">
                        <a:avLst/>
                      </a:prstGeom>
                      <a:solidFill>
                        <a:schemeClr val="bg1"/>
                      </a:solidFill>
                    </p:spPr>
                  </p:pic>
                </p:oleObj>
              </mc:Fallback>
            </mc:AlternateContent>
          </a:graphicData>
        </a:graphic>
      </p:graphicFrame>
      <p:graphicFrame>
        <p:nvGraphicFramePr>
          <p:cNvPr id="5135" name="Object 16"/>
          <p:cNvGraphicFramePr>
            <a:graphicFrameLocks noChangeAspect="1"/>
          </p:cNvGraphicFramePr>
          <p:nvPr>
            <p:extLst>
              <p:ext uri="{D42A27DB-BD31-4B8C-83A1-F6EECF244321}">
                <p14:modId xmlns:p14="http://schemas.microsoft.com/office/powerpoint/2010/main" val="3016672952"/>
              </p:ext>
            </p:extLst>
          </p:nvPr>
        </p:nvGraphicFramePr>
        <p:xfrm>
          <a:off x="4915073" y="2024733"/>
          <a:ext cx="881063" cy="344487"/>
        </p:xfrm>
        <a:graphic>
          <a:graphicData uri="http://schemas.openxmlformats.org/presentationml/2006/ole">
            <mc:AlternateContent xmlns:mc="http://schemas.openxmlformats.org/markup-compatibility/2006">
              <mc:Choice xmlns:v="urn:schemas-microsoft-com:vml" Requires="v">
                <p:oleObj name="Equation" r:id="rId29" imgW="457200" imgH="177480" progId="Equation.DSMT4">
                  <p:embed/>
                </p:oleObj>
              </mc:Choice>
              <mc:Fallback>
                <p:oleObj name="Equation" r:id="rId29" imgW="457200" imgH="177480" progId="Equation.DSMT4">
                  <p:embed/>
                  <p:pic>
                    <p:nvPicPr>
                      <p:cNvPr id="5135" name="Object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15073" y="2024733"/>
                        <a:ext cx="881063" cy="344487"/>
                      </a:xfrm>
                      <a:prstGeom prst="rect">
                        <a:avLst/>
                      </a:prstGeom>
                      <a:solidFill>
                        <a:schemeClr val="bg1"/>
                      </a:solidFill>
                    </p:spPr>
                  </p:pic>
                </p:oleObj>
              </mc:Fallback>
            </mc:AlternateContent>
          </a:graphicData>
        </a:graphic>
      </p:graphicFrame>
      <p:graphicFrame>
        <p:nvGraphicFramePr>
          <p:cNvPr id="5136" name="Object 17"/>
          <p:cNvGraphicFramePr>
            <a:graphicFrameLocks noChangeAspect="1"/>
          </p:cNvGraphicFramePr>
          <p:nvPr>
            <p:extLst>
              <p:ext uri="{D42A27DB-BD31-4B8C-83A1-F6EECF244321}">
                <p14:modId xmlns:p14="http://schemas.microsoft.com/office/powerpoint/2010/main" val="1651294916"/>
              </p:ext>
            </p:extLst>
          </p:nvPr>
        </p:nvGraphicFramePr>
        <p:xfrm>
          <a:off x="4499992" y="2422103"/>
          <a:ext cx="1639888" cy="811213"/>
        </p:xfrm>
        <a:graphic>
          <a:graphicData uri="http://schemas.openxmlformats.org/presentationml/2006/ole">
            <mc:AlternateContent xmlns:mc="http://schemas.openxmlformats.org/markup-compatibility/2006">
              <mc:Choice xmlns:v="urn:schemas-microsoft-com:vml" Requires="v">
                <p:oleObj name="Equation" r:id="rId31" imgW="850680" imgH="419040" progId="Equation.DSMT4">
                  <p:embed/>
                </p:oleObj>
              </mc:Choice>
              <mc:Fallback>
                <p:oleObj name="Equation" r:id="rId31" imgW="850680" imgH="419040" progId="Equation.DSMT4">
                  <p:embed/>
                  <p:pic>
                    <p:nvPicPr>
                      <p:cNvPr id="5136" name="Object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499992" y="2422103"/>
                        <a:ext cx="1639888" cy="811213"/>
                      </a:xfrm>
                      <a:prstGeom prst="rect">
                        <a:avLst/>
                      </a:prstGeom>
                      <a:solidFill>
                        <a:schemeClr val="bg1"/>
                      </a:solidFill>
                    </p:spPr>
                  </p:pic>
                </p:oleObj>
              </mc:Fallback>
            </mc:AlternateContent>
          </a:graphicData>
        </a:graphic>
      </p:graphicFrame>
      <p:graphicFrame>
        <p:nvGraphicFramePr>
          <p:cNvPr id="5137" name="Object 18"/>
          <p:cNvGraphicFramePr>
            <a:graphicFrameLocks noChangeAspect="1"/>
          </p:cNvGraphicFramePr>
          <p:nvPr>
            <p:extLst>
              <p:ext uri="{D42A27DB-BD31-4B8C-83A1-F6EECF244321}">
                <p14:modId xmlns:p14="http://schemas.microsoft.com/office/powerpoint/2010/main" val="191210444"/>
              </p:ext>
            </p:extLst>
          </p:nvPr>
        </p:nvGraphicFramePr>
        <p:xfrm>
          <a:off x="4427984" y="3212976"/>
          <a:ext cx="2230438" cy="449263"/>
        </p:xfrm>
        <a:graphic>
          <a:graphicData uri="http://schemas.openxmlformats.org/presentationml/2006/ole">
            <mc:AlternateContent xmlns:mc="http://schemas.openxmlformats.org/markup-compatibility/2006">
              <mc:Choice xmlns:v="urn:schemas-microsoft-com:vml" Requires="v">
                <p:oleObj name="Equation" r:id="rId33" imgW="1612900" imgH="279400" progId="Equation.DSMT4">
                  <p:embed/>
                </p:oleObj>
              </mc:Choice>
              <mc:Fallback>
                <p:oleObj name="Equation" r:id="rId33" imgW="1612900" imgH="279400" progId="Equation.DSMT4">
                  <p:embed/>
                  <p:pic>
                    <p:nvPicPr>
                      <p:cNvPr id="5137" name="Object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427984" y="3212976"/>
                        <a:ext cx="2230438" cy="449263"/>
                      </a:xfrm>
                      <a:prstGeom prst="rect">
                        <a:avLst/>
                      </a:prstGeom>
                      <a:solidFill>
                        <a:schemeClr val="bg1"/>
                      </a:solidFill>
                    </p:spPr>
                  </p:pic>
                </p:oleObj>
              </mc:Fallback>
            </mc:AlternateContent>
          </a:graphicData>
        </a:graphic>
      </p:graphicFrame>
      <p:graphicFrame>
        <p:nvGraphicFramePr>
          <p:cNvPr id="5138" name="Object 19"/>
          <p:cNvGraphicFramePr>
            <a:graphicFrameLocks noChangeAspect="1"/>
          </p:cNvGraphicFramePr>
          <p:nvPr>
            <p:extLst>
              <p:ext uri="{D42A27DB-BD31-4B8C-83A1-F6EECF244321}">
                <p14:modId xmlns:p14="http://schemas.microsoft.com/office/powerpoint/2010/main" val="3615873540"/>
              </p:ext>
            </p:extLst>
          </p:nvPr>
        </p:nvGraphicFramePr>
        <p:xfrm>
          <a:off x="4550222" y="3706689"/>
          <a:ext cx="1744662" cy="409575"/>
        </p:xfrm>
        <a:graphic>
          <a:graphicData uri="http://schemas.openxmlformats.org/presentationml/2006/ole">
            <mc:AlternateContent xmlns:mc="http://schemas.openxmlformats.org/markup-compatibility/2006">
              <mc:Choice xmlns:v="urn:schemas-microsoft-com:vml" Requires="v">
                <p:oleObj name="Equation" r:id="rId35" imgW="1079032" imgH="253890" progId="Equation.DSMT4">
                  <p:embed/>
                </p:oleObj>
              </mc:Choice>
              <mc:Fallback>
                <p:oleObj name="Equation" r:id="rId35" imgW="1079032" imgH="253890" progId="Equation.DSMT4">
                  <p:embed/>
                  <p:pic>
                    <p:nvPicPr>
                      <p:cNvPr id="5138" name="Object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550222" y="3706689"/>
                        <a:ext cx="1744662" cy="409575"/>
                      </a:xfrm>
                      <a:prstGeom prst="rect">
                        <a:avLst/>
                      </a:prstGeom>
                      <a:solidFill>
                        <a:schemeClr val="bg1"/>
                      </a:solidFill>
                    </p:spPr>
                  </p:pic>
                </p:oleObj>
              </mc:Fallback>
            </mc:AlternateContent>
          </a:graphicData>
        </a:graphic>
      </p:graphicFrame>
      <p:sp>
        <p:nvSpPr>
          <p:cNvPr id="5149" name="TextBox 28"/>
          <p:cNvSpPr txBox="1">
            <a:spLocks noChangeArrowheads="1"/>
          </p:cNvSpPr>
          <p:nvPr/>
        </p:nvSpPr>
        <p:spPr bwMode="auto">
          <a:xfrm>
            <a:off x="3995936" y="4077072"/>
            <a:ext cx="300274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200" dirty="0"/>
              <a:t>There is only one </a:t>
            </a:r>
            <a:br>
              <a:rPr lang="en-CA" sz="2200" dirty="0"/>
            </a:br>
            <a:r>
              <a:rPr lang="en-CA" sz="2200" dirty="0"/>
              <a:t>solution at x = 1.666…</a:t>
            </a:r>
          </a:p>
        </p:txBody>
      </p:sp>
      <p:graphicFrame>
        <p:nvGraphicFramePr>
          <p:cNvPr id="5139" name="Object 20"/>
          <p:cNvGraphicFramePr>
            <a:graphicFrameLocks noChangeAspect="1"/>
          </p:cNvGraphicFramePr>
          <p:nvPr>
            <p:extLst>
              <p:ext uri="{D42A27DB-BD31-4B8C-83A1-F6EECF244321}">
                <p14:modId xmlns:p14="http://schemas.microsoft.com/office/powerpoint/2010/main" val="3824977142"/>
              </p:ext>
            </p:extLst>
          </p:nvPr>
        </p:nvGraphicFramePr>
        <p:xfrm>
          <a:off x="7658844" y="1623418"/>
          <a:ext cx="685800" cy="344487"/>
        </p:xfrm>
        <a:graphic>
          <a:graphicData uri="http://schemas.openxmlformats.org/presentationml/2006/ole">
            <mc:AlternateContent xmlns:mc="http://schemas.openxmlformats.org/markup-compatibility/2006">
              <mc:Choice xmlns:v="urn:schemas-microsoft-com:vml" Requires="v">
                <p:oleObj name="Equation" r:id="rId37" imgW="355138" imgH="177569" progId="Equation.DSMT4">
                  <p:embed/>
                </p:oleObj>
              </mc:Choice>
              <mc:Fallback>
                <p:oleObj name="Equation" r:id="rId37" imgW="355138" imgH="177569" progId="Equation.DSMT4">
                  <p:embed/>
                  <p:pic>
                    <p:nvPicPr>
                      <p:cNvPr id="5139" name="Object 20"/>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7658844" y="1623418"/>
                        <a:ext cx="685800"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0" name="Object 22"/>
          <p:cNvGraphicFramePr>
            <a:graphicFrameLocks noChangeAspect="1"/>
          </p:cNvGraphicFramePr>
          <p:nvPr>
            <p:extLst>
              <p:ext uri="{D42A27DB-BD31-4B8C-83A1-F6EECF244321}">
                <p14:modId xmlns:p14="http://schemas.microsoft.com/office/powerpoint/2010/main" val="3232999894"/>
              </p:ext>
            </p:extLst>
          </p:nvPr>
        </p:nvGraphicFramePr>
        <p:xfrm>
          <a:off x="7164288" y="2564904"/>
          <a:ext cx="1616075" cy="449262"/>
        </p:xfrm>
        <a:graphic>
          <a:graphicData uri="http://schemas.openxmlformats.org/presentationml/2006/ole">
            <mc:AlternateContent xmlns:mc="http://schemas.openxmlformats.org/markup-compatibility/2006">
              <mc:Choice xmlns:v="urn:schemas-microsoft-com:vml" Requires="v">
                <p:oleObj name="Equation" r:id="rId39" imgW="1168400" imgH="279400" progId="Equation.DSMT4">
                  <p:embed/>
                </p:oleObj>
              </mc:Choice>
              <mc:Fallback>
                <p:oleObj name="Equation" r:id="rId39" imgW="1168400" imgH="279400" progId="Equation.DSMT4">
                  <p:embed/>
                  <p:pic>
                    <p:nvPicPr>
                      <p:cNvPr id="5140" name="Object 2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7164288" y="2564904"/>
                        <a:ext cx="1616075" cy="449262"/>
                      </a:xfrm>
                      <a:prstGeom prst="rect">
                        <a:avLst/>
                      </a:prstGeom>
                      <a:solidFill>
                        <a:schemeClr val="bg1"/>
                      </a:solidFill>
                    </p:spPr>
                  </p:pic>
                </p:oleObj>
              </mc:Fallback>
            </mc:AlternateContent>
          </a:graphicData>
        </a:graphic>
      </p:graphicFrame>
      <p:graphicFrame>
        <p:nvGraphicFramePr>
          <p:cNvPr id="5141" name="Object 23"/>
          <p:cNvGraphicFramePr>
            <a:graphicFrameLocks noChangeAspect="1"/>
          </p:cNvGraphicFramePr>
          <p:nvPr>
            <p:extLst>
              <p:ext uri="{D42A27DB-BD31-4B8C-83A1-F6EECF244321}">
                <p14:modId xmlns:p14="http://schemas.microsoft.com/office/powerpoint/2010/main" val="1810580855"/>
              </p:ext>
            </p:extLst>
          </p:nvPr>
        </p:nvGraphicFramePr>
        <p:xfrm>
          <a:off x="7432575" y="3101479"/>
          <a:ext cx="969963" cy="407987"/>
        </p:xfrm>
        <a:graphic>
          <a:graphicData uri="http://schemas.openxmlformats.org/presentationml/2006/ole">
            <mc:AlternateContent xmlns:mc="http://schemas.openxmlformats.org/markup-compatibility/2006">
              <mc:Choice xmlns:v="urn:schemas-microsoft-com:vml" Requires="v">
                <p:oleObj name="Equation" r:id="rId41" imgW="583947" imgH="253890" progId="Equation.DSMT4">
                  <p:embed/>
                </p:oleObj>
              </mc:Choice>
              <mc:Fallback>
                <p:oleObj name="Equation" r:id="rId41" imgW="583947" imgH="253890" progId="Equation.DSMT4">
                  <p:embed/>
                  <p:pic>
                    <p:nvPicPr>
                      <p:cNvPr id="5141" name="Object 2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7432575" y="3101479"/>
                        <a:ext cx="969963" cy="407987"/>
                      </a:xfrm>
                      <a:prstGeom prst="rect">
                        <a:avLst/>
                      </a:prstGeom>
                      <a:solidFill>
                        <a:schemeClr val="bg1"/>
                      </a:solidFill>
                    </p:spPr>
                  </p:pic>
                </p:oleObj>
              </mc:Fallback>
            </mc:AlternateContent>
          </a:graphicData>
        </a:graphic>
      </p:graphicFrame>
      <p:sp>
        <p:nvSpPr>
          <p:cNvPr id="5150" name="TextBox 33"/>
          <p:cNvSpPr txBox="1">
            <a:spLocks noChangeArrowheads="1"/>
          </p:cNvSpPr>
          <p:nvPr/>
        </p:nvSpPr>
        <p:spPr bwMode="auto">
          <a:xfrm>
            <a:off x="7108055" y="3449637"/>
            <a:ext cx="167124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CA" sz="2100" b="1" dirty="0">
                <a:solidFill>
                  <a:srgbClr val="FF0000"/>
                </a:solidFill>
              </a:rPr>
              <a:t>Extraneous Root</a:t>
            </a:r>
          </a:p>
        </p:txBody>
      </p:sp>
      <p:cxnSp>
        <p:nvCxnSpPr>
          <p:cNvPr id="4" name="Straight Connector 3">
            <a:extLst>
              <a:ext uri="{FF2B5EF4-FFF2-40B4-BE49-F238E27FC236}">
                <a16:creationId xmlns:a16="http://schemas.microsoft.com/office/drawing/2014/main" id="{D5CDC9DC-8298-407C-BC88-B8DBD20262C1}"/>
              </a:ext>
            </a:extLst>
          </p:cNvPr>
          <p:cNvCxnSpPr/>
          <p:nvPr/>
        </p:nvCxnSpPr>
        <p:spPr>
          <a:xfrm>
            <a:off x="2339752" y="1196752"/>
            <a:ext cx="0" cy="1728192"/>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C63497E-8001-4F3B-BFAE-2FAE655EA068}"/>
              </a:ext>
            </a:extLst>
          </p:cNvPr>
          <p:cNvCxnSpPr/>
          <p:nvPr/>
        </p:nvCxnSpPr>
        <p:spPr>
          <a:xfrm>
            <a:off x="6876256" y="1124744"/>
            <a:ext cx="0" cy="1728192"/>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7690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horizontal)">
                                      <p:cBhvr>
                                        <p:cTn id="7" dur="5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par>
                                <p:cTn id="13" presetID="3" presetClass="entr" presetSubtype="10" fill="hold" nodeType="withEffect">
                                  <p:stCondLst>
                                    <p:cond delay="0"/>
                                  </p:stCondLst>
                                  <p:childTnLst>
                                    <p:set>
                                      <p:cBhvr>
                                        <p:cTn id="14" dur="1" fill="hold">
                                          <p:stCondLst>
                                            <p:cond delay="0"/>
                                          </p:stCondLst>
                                        </p:cTn>
                                        <p:tgtEl>
                                          <p:spTgt spid="5123"/>
                                        </p:tgtEl>
                                        <p:attrNameLst>
                                          <p:attrName>style.visibility</p:attrName>
                                        </p:attrNameLst>
                                      </p:cBhvr>
                                      <p:to>
                                        <p:strVal val="visible"/>
                                      </p:to>
                                    </p:set>
                                    <p:animEffect transition="in" filter="blinds(horizontal)">
                                      <p:cBhvr>
                                        <p:cTn id="15" dur="500"/>
                                        <p:tgtEl>
                                          <p:spTgt spid="512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5126"/>
                                        </p:tgtEl>
                                        <p:attrNameLst>
                                          <p:attrName>style.visibility</p:attrName>
                                        </p:attrNameLst>
                                      </p:cBhvr>
                                      <p:to>
                                        <p:strVal val="visible"/>
                                      </p:to>
                                    </p:set>
                                    <p:animEffect transition="in" filter="blinds(horizontal)">
                                      <p:cBhvr>
                                        <p:cTn id="20" dur="500"/>
                                        <p:tgtEl>
                                          <p:spTgt spid="51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5127"/>
                                        </p:tgtEl>
                                        <p:attrNameLst>
                                          <p:attrName>style.visibility</p:attrName>
                                        </p:attrNameLst>
                                      </p:cBhvr>
                                      <p:to>
                                        <p:strVal val="visible"/>
                                      </p:to>
                                    </p:set>
                                    <p:animEffect transition="in" filter="blinds(horizontal)">
                                      <p:cBhvr>
                                        <p:cTn id="25" dur="500"/>
                                        <p:tgtEl>
                                          <p:spTgt spid="51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5128"/>
                                        </p:tgtEl>
                                        <p:attrNameLst>
                                          <p:attrName>style.visibility</p:attrName>
                                        </p:attrNameLst>
                                      </p:cBhvr>
                                      <p:to>
                                        <p:strVal val="visible"/>
                                      </p:to>
                                    </p:set>
                                    <p:animEffect transition="in" filter="blinds(horizontal)">
                                      <p:cBhvr>
                                        <p:cTn id="30" dur="500"/>
                                        <p:tgtEl>
                                          <p:spTgt spid="51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5125"/>
                                        </p:tgtEl>
                                        <p:attrNameLst>
                                          <p:attrName>style.visibility</p:attrName>
                                        </p:attrNameLst>
                                      </p:cBhvr>
                                      <p:to>
                                        <p:strVal val="visible"/>
                                      </p:to>
                                    </p:set>
                                    <p:animEffect transition="in" filter="blinds(horizontal)">
                                      <p:cBhvr>
                                        <p:cTn id="35" dur="500"/>
                                        <p:tgtEl>
                                          <p:spTgt spid="512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linds(horizontal)">
                                      <p:cBhvr>
                                        <p:cTn id="40" dur="500"/>
                                        <p:tgtEl>
                                          <p:spTgt spid="10"/>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5129"/>
                                        </p:tgtEl>
                                        <p:attrNameLst>
                                          <p:attrName>style.visibility</p:attrName>
                                        </p:attrNameLst>
                                      </p:cBhvr>
                                      <p:to>
                                        <p:strVal val="visible"/>
                                      </p:to>
                                    </p:set>
                                    <p:animEffect transition="in" filter="blinds(horizontal)">
                                      <p:cBhvr>
                                        <p:cTn id="45" dur="500"/>
                                        <p:tgtEl>
                                          <p:spTgt spid="512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5130"/>
                                        </p:tgtEl>
                                        <p:attrNameLst>
                                          <p:attrName>style.visibility</p:attrName>
                                        </p:attrNameLst>
                                      </p:cBhvr>
                                      <p:to>
                                        <p:strVal val="visible"/>
                                      </p:to>
                                    </p:set>
                                    <p:animEffect transition="in" filter="blinds(horizontal)">
                                      <p:cBhvr>
                                        <p:cTn id="50" dur="500"/>
                                        <p:tgtEl>
                                          <p:spTgt spid="513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146"/>
                                        </p:tgtEl>
                                        <p:attrNameLst>
                                          <p:attrName>style.visibility</p:attrName>
                                        </p:attrNameLst>
                                      </p:cBhvr>
                                      <p:to>
                                        <p:strVal val="visible"/>
                                      </p:to>
                                    </p:set>
                                    <p:animEffect transition="in" filter="blinds(horizontal)">
                                      <p:cBhvr>
                                        <p:cTn id="55" dur="500"/>
                                        <p:tgtEl>
                                          <p:spTgt spid="514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5133"/>
                                        </p:tgtEl>
                                        <p:attrNameLst>
                                          <p:attrName>style.visibility</p:attrName>
                                        </p:attrNameLst>
                                      </p:cBhvr>
                                      <p:to>
                                        <p:strVal val="visible"/>
                                      </p:to>
                                    </p:set>
                                    <p:animEffect transition="in" filter="blinds(horizontal)">
                                      <p:cBhvr>
                                        <p:cTn id="60" dur="500"/>
                                        <p:tgtEl>
                                          <p:spTgt spid="5133"/>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2" presetClass="entr" presetSubtype="1" fill="hold" nodeType="clickEffect">
                                  <p:stCondLst>
                                    <p:cond delay="0"/>
                                  </p:stCondLst>
                                  <p:childTnLst>
                                    <p:set>
                                      <p:cBhvr>
                                        <p:cTn id="64" dur="1" fill="hold">
                                          <p:stCondLst>
                                            <p:cond delay="0"/>
                                          </p:stCondLst>
                                        </p:cTn>
                                        <p:tgtEl>
                                          <p:spTgt spid="29"/>
                                        </p:tgtEl>
                                        <p:attrNameLst>
                                          <p:attrName>style.visibility</p:attrName>
                                        </p:attrNameLst>
                                      </p:cBhvr>
                                      <p:to>
                                        <p:strVal val="visible"/>
                                      </p:to>
                                    </p:set>
                                    <p:animEffect transition="in" filter="wipe(up)">
                                      <p:cBhvr>
                                        <p:cTn id="65" dur="500"/>
                                        <p:tgtEl>
                                          <p:spTgt spid="29"/>
                                        </p:tgtEl>
                                      </p:cBhvr>
                                    </p:animEffect>
                                  </p:childTnLst>
                                </p:cTn>
                              </p:par>
                              <p:par>
                                <p:cTn id="66" presetID="3" presetClass="entr" presetSubtype="10" fill="hold" nodeType="withEffect">
                                  <p:stCondLst>
                                    <p:cond delay="0"/>
                                  </p:stCondLst>
                                  <p:childTnLst>
                                    <p:set>
                                      <p:cBhvr>
                                        <p:cTn id="67" dur="1" fill="hold">
                                          <p:stCondLst>
                                            <p:cond delay="0"/>
                                          </p:stCondLst>
                                        </p:cTn>
                                        <p:tgtEl>
                                          <p:spTgt spid="5132"/>
                                        </p:tgtEl>
                                        <p:attrNameLst>
                                          <p:attrName>style.visibility</p:attrName>
                                        </p:attrNameLst>
                                      </p:cBhvr>
                                      <p:to>
                                        <p:strVal val="visible"/>
                                      </p:to>
                                    </p:set>
                                    <p:animEffect transition="in" filter="blinds(horizontal)">
                                      <p:cBhvr>
                                        <p:cTn id="68" dur="500"/>
                                        <p:tgtEl>
                                          <p:spTgt spid="5132"/>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5134"/>
                                        </p:tgtEl>
                                        <p:attrNameLst>
                                          <p:attrName>style.visibility</p:attrName>
                                        </p:attrNameLst>
                                      </p:cBhvr>
                                      <p:to>
                                        <p:strVal val="visible"/>
                                      </p:to>
                                    </p:set>
                                    <p:animEffect transition="in" filter="blinds(horizontal)">
                                      <p:cBhvr>
                                        <p:cTn id="73" dur="500"/>
                                        <p:tgtEl>
                                          <p:spTgt spid="513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5135"/>
                                        </p:tgtEl>
                                        <p:attrNameLst>
                                          <p:attrName>style.visibility</p:attrName>
                                        </p:attrNameLst>
                                      </p:cBhvr>
                                      <p:to>
                                        <p:strVal val="visible"/>
                                      </p:to>
                                    </p:set>
                                    <p:animEffect transition="in" filter="blinds(horizontal)">
                                      <p:cBhvr>
                                        <p:cTn id="78" dur="500"/>
                                        <p:tgtEl>
                                          <p:spTgt spid="5135"/>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nodeType="clickEffect">
                                  <p:stCondLst>
                                    <p:cond delay="0"/>
                                  </p:stCondLst>
                                  <p:childTnLst>
                                    <p:set>
                                      <p:cBhvr>
                                        <p:cTn id="82" dur="1" fill="hold">
                                          <p:stCondLst>
                                            <p:cond delay="0"/>
                                          </p:stCondLst>
                                        </p:cTn>
                                        <p:tgtEl>
                                          <p:spTgt spid="5136"/>
                                        </p:tgtEl>
                                        <p:attrNameLst>
                                          <p:attrName>style.visibility</p:attrName>
                                        </p:attrNameLst>
                                      </p:cBhvr>
                                      <p:to>
                                        <p:strVal val="visible"/>
                                      </p:to>
                                    </p:set>
                                    <p:animEffect transition="in" filter="blinds(horizontal)">
                                      <p:cBhvr>
                                        <p:cTn id="83" dur="500"/>
                                        <p:tgtEl>
                                          <p:spTgt spid="5136"/>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nodeType="clickEffect">
                                  <p:stCondLst>
                                    <p:cond delay="0"/>
                                  </p:stCondLst>
                                  <p:childTnLst>
                                    <p:set>
                                      <p:cBhvr>
                                        <p:cTn id="87" dur="1" fill="hold">
                                          <p:stCondLst>
                                            <p:cond delay="0"/>
                                          </p:stCondLst>
                                        </p:cTn>
                                        <p:tgtEl>
                                          <p:spTgt spid="5139"/>
                                        </p:tgtEl>
                                        <p:attrNameLst>
                                          <p:attrName>style.visibility</p:attrName>
                                        </p:attrNameLst>
                                      </p:cBhvr>
                                      <p:to>
                                        <p:strVal val="visible"/>
                                      </p:to>
                                    </p:set>
                                    <p:animEffect transition="in" filter="blinds(horizontal)">
                                      <p:cBhvr>
                                        <p:cTn id="88" dur="500"/>
                                        <p:tgtEl>
                                          <p:spTgt spid="5139"/>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nodeType="clickEffect">
                                  <p:stCondLst>
                                    <p:cond delay="0"/>
                                  </p:stCondLst>
                                  <p:childTnLst>
                                    <p:set>
                                      <p:cBhvr>
                                        <p:cTn id="92" dur="1" fill="hold">
                                          <p:stCondLst>
                                            <p:cond delay="0"/>
                                          </p:stCondLst>
                                        </p:cTn>
                                        <p:tgtEl>
                                          <p:spTgt spid="5137"/>
                                        </p:tgtEl>
                                        <p:attrNameLst>
                                          <p:attrName>style.visibility</p:attrName>
                                        </p:attrNameLst>
                                      </p:cBhvr>
                                      <p:to>
                                        <p:strVal val="visible"/>
                                      </p:to>
                                    </p:set>
                                    <p:animEffect transition="in" filter="blinds(horizontal)">
                                      <p:cBhvr>
                                        <p:cTn id="93" dur="500"/>
                                        <p:tgtEl>
                                          <p:spTgt spid="5137"/>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nodeType="clickEffect">
                                  <p:stCondLst>
                                    <p:cond delay="0"/>
                                  </p:stCondLst>
                                  <p:childTnLst>
                                    <p:set>
                                      <p:cBhvr>
                                        <p:cTn id="97" dur="1" fill="hold">
                                          <p:stCondLst>
                                            <p:cond delay="0"/>
                                          </p:stCondLst>
                                        </p:cTn>
                                        <p:tgtEl>
                                          <p:spTgt spid="5138"/>
                                        </p:tgtEl>
                                        <p:attrNameLst>
                                          <p:attrName>style.visibility</p:attrName>
                                        </p:attrNameLst>
                                      </p:cBhvr>
                                      <p:to>
                                        <p:strVal val="visible"/>
                                      </p:to>
                                    </p:set>
                                    <p:animEffect transition="in" filter="blinds(horizontal)">
                                      <p:cBhvr>
                                        <p:cTn id="98" dur="500"/>
                                        <p:tgtEl>
                                          <p:spTgt spid="5138"/>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ntr" presetSubtype="10" fill="hold" nodeType="clickEffect">
                                  <p:stCondLst>
                                    <p:cond delay="0"/>
                                  </p:stCondLst>
                                  <p:childTnLst>
                                    <p:set>
                                      <p:cBhvr>
                                        <p:cTn id="102" dur="1" fill="hold">
                                          <p:stCondLst>
                                            <p:cond delay="0"/>
                                          </p:stCondLst>
                                        </p:cTn>
                                        <p:tgtEl>
                                          <p:spTgt spid="5140"/>
                                        </p:tgtEl>
                                        <p:attrNameLst>
                                          <p:attrName>style.visibility</p:attrName>
                                        </p:attrNameLst>
                                      </p:cBhvr>
                                      <p:to>
                                        <p:strVal val="visible"/>
                                      </p:to>
                                    </p:set>
                                    <p:animEffect transition="in" filter="blinds(horizontal)">
                                      <p:cBhvr>
                                        <p:cTn id="103" dur="500"/>
                                        <p:tgtEl>
                                          <p:spTgt spid="5140"/>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5141"/>
                                        </p:tgtEl>
                                        <p:attrNameLst>
                                          <p:attrName>style.visibility</p:attrName>
                                        </p:attrNameLst>
                                      </p:cBhvr>
                                      <p:to>
                                        <p:strVal val="visible"/>
                                      </p:to>
                                    </p:set>
                                    <p:animEffect transition="in" filter="blinds(horizontal)">
                                      <p:cBhvr>
                                        <p:cTn id="108" dur="500"/>
                                        <p:tgtEl>
                                          <p:spTgt spid="5141"/>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5150"/>
                                        </p:tgtEl>
                                        <p:attrNameLst>
                                          <p:attrName>style.visibility</p:attrName>
                                        </p:attrNameLst>
                                      </p:cBhvr>
                                      <p:to>
                                        <p:strVal val="visible"/>
                                      </p:to>
                                    </p:set>
                                    <p:animEffect transition="in" filter="blinds(horizontal)">
                                      <p:cBhvr>
                                        <p:cTn id="113" dur="500"/>
                                        <p:tgtEl>
                                          <p:spTgt spid="5150"/>
                                        </p:tgtEl>
                                      </p:cBhvr>
                                    </p:animEffect>
                                  </p:childTnLst>
                                </p:cTn>
                              </p:par>
                            </p:childTnLst>
                          </p:cTn>
                        </p:par>
                      </p:childTnLst>
                    </p:cTn>
                  </p:par>
                  <p:par>
                    <p:cTn id="114" fill="hold">
                      <p:stCondLst>
                        <p:cond delay="indefinite"/>
                      </p:stCondLst>
                      <p:childTnLst>
                        <p:par>
                          <p:cTn id="115" fill="hold">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5149"/>
                                        </p:tgtEl>
                                        <p:attrNameLst>
                                          <p:attrName>style.visibility</p:attrName>
                                        </p:attrNameLst>
                                      </p:cBhvr>
                                      <p:to>
                                        <p:strVal val="visible"/>
                                      </p:to>
                                    </p:set>
                                    <p:animEffect transition="in" filter="blinds(horizontal)">
                                      <p:cBhvr>
                                        <p:cTn id="118" dur="500"/>
                                        <p:tgtEl>
                                          <p:spTgt spid="5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146" grpId="0"/>
      <p:bldP spid="5149" grpId="0"/>
      <p:bldP spid="515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2"/>
          <p:cNvGraphicFramePr>
            <a:graphicFrameLocks noChangeAspect="1"/>
          </p:cNvGraphicFramePr>
          <p:nvPr>
            <p:extLst>
              <p:ext uri="{D42A27DB-BD31-4B8C-83A1-F6EECF244321}">
                <p14:modId xmlns:p14="http://schemas.microsoft.com/office/powerpoint/2010/main" val="3843874878"/>
              </p:ext>
            </p:extLst>
          </p:nvPr>
        </p:nvGraphicFramePr>
        <p:xfrm>
          <a:off x="1187624" y="260648"/>
          <a:ext cx="1617662" cy="490538"/>
        </p:xfrm>
        <a:graphic>
          <a:graphicData uri="http://schemas.openxmlformats.org/presentationml/2006/ole">
            <mc:AlternateContent xmlns:mc="http://schemas.openxmlformats.org/markup-compatibility/2006">
              <mc:Choice xmlns:v="urn:schemas-microsoft-com:vml" Requires="v">
                <p:oleObj name="Equation" r:id="rId3" imgW="837836" imgH="253890" progId="Equation.DSMT4">
                  <p:embed/>
                </p:oleObj>
              </mc:Choice>
              <mc:Fallback>
                <p:oleObj name="Equation" r:id="rId3" imgW="837836" imgH="253890" progId="Equation.DSMT4">
                  <p:embed/>
                  <p:pic>
                    <p:nvPicPr>
                      <p:cNvPr id="614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60648"/>
                        <a:ext cx="1617662"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11"/>
          <p:cNvGraphicFramePr>
            <a:graphicFrameLocks noChangeAspect="1"/>
          </p:cNvGraphicFramePr>
          <p:nvPr>
            <p:extLst>
              <p:ext uri="{D42A27DB-BD31-4B8C-83A1-F6EECF244321}">
                <p14:modId xmlns:p14="http://schemas.microsoft.com/office/powerpoint/2010/main" val="3339399031"/>
              </p:ext>
            </p:extLst>
          </p:nvPr>
        </p:nvGraphicFramePr>
        <p:xfrm>
          <a:off x="5840586" y="286048"/>
          <a:ext cx="1887538" cy="490538"/>
        </p:xfrm>
        <a:graphic>
          <a:graphicData uri="http://schemas.openxmlformats.org/presentationml/2006/ole">
            <mc:AlternateContent xmlns:mc="http://schemas.openxmlformats.org/markup-compatibility/2006">
              <mc:Choice xmlns:v="urn:schemas-microsoft-com:vml" Requires="v">
                <p:oleObj name="Equation" r:id="rId5" imgW="977476" imgH="253890" progId="Equation.DSMT4">
                  <p:embed/>
                </p:oleObj>
              </mc:Choice>
              <mc:Fallback>
                <p:oleObj name="Equation" r:id="rId5" imgW="977476" imgH="253890" progId="Equation.DSMT4">
                  <p:embed/>
                  <p:pic>
                    <p:nvPicPr>
                      <p:cNvPr id="6147"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40586" y="286048"/>
                        <a:ext cx="1887538"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155" name="Group 27"/>
          <p:cNvGrpSpPr>
            <a:grpSpLocks noChangeAspect="1"/>
          </p:cNvGrpSpPr>
          <p:nvPr/>
        </p:nvGrpSpPr>
        <p:grpSpPr bwMode="auto">
          <a:xfrm>
            <a:off x="325611" y="959148"/>
            <a:ext cx="3778250" cy="4078288"/>
            <a:chOff x="424" y="1122"/>
            <a:chExt cx="2380" cy="2569"/>
          </a:xfrm>
        </p:grpSpPr>
        <p:sp>
          <p:nvSpPr>
            <p:cNvPr id="6255" name="AutoShape 26"/>
            <p:cNvSpPr>
              <a:spLocks noChangeAspect="1" noChangeArrowheads="1" noTextEdit="1"/>
            </p:cNvSpPr>
            <p:nvPr/>
          </p:nvSpPr>
          <p:spPr bwMode="auto">
            <a:xfrm>
              <a:off x="424" y="1122"/>
              <a:ext cx="2380" cy="2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256" name="Rectangle 28"/>
            <p:cNvSpPr>
              <a:spLocks noChangeArrowheads="1"/>
            </p:cNvSpPr>
            <p:nvPr/>
          </p:nvSpPr>
          <p:spPr bwMode="auto">
            <a:xfrm>
              <a:off x="426" y="1127"/>
              <a:ext cx="2376" cy="2559"/>
            </a:xfrm>
            <a:prstGeom prst="rect">
              <a:avLst/>
            </a:prstGeom>
            <a:solidFill>
              <a:srgbClr val="FFFFFF"/>
            </a:solidFill>
            <a:ln w="2">
              <a:solidFill>
                <a:srgbClr val="FFFFFF"/>
              </a:solidFill>
              <a:miter lim="800000"/>
              <a:headEnd/>
              <a:tailEnd/>
            </a:ln>
          </p:spPr>
          <p:txBody>
            <a:bodyPr/>
            <a:lstStyle/>
            <a:p>
              <a:endParaRPr lang="en-CA"/>
            </a:p>
          </p:txBody>
        </p:sp>
        <p:sp>
          <p:nvSpPr>
            <p:cNvPr id="6257" name="Line 29"/>
            <p:cNvSpPr>
              <a:spLocks noChangeShapeType="1"/>
            </p:cNvSpPr>
            <p:nvPr/>
          </p:nvSpPr>
          <p:spPr bwMode="auto">
            <a:xfrm flipV="1">
              <a:off x="642"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8" name="Line 30"/>
            <p:cNvSpPr>
              <a:spLocks noChangeShapeType="1"/>
            </p:cNvSpPr>
            <p:nvPr/>
          </p:nvSpPr>
          <p:spPr bwMode="auto">
            <a:xfrm flipV="1">
              <a:off x="645"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59" name="Line 31"/>
            <p:cNvSpPr>
              <a:spLocks noChangeShapeType="1"/>
            </p:cNvSpPr>
            <p:nvPr/>
          </p:nvSpPr>
          <p:spPr bwMode="auto">
            <a:xfrm flipV="1">
              <a:off x="856"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0" name="Line 32"/>
            <p:cNvSpPr>
              <a:spLocks noChangeShapeType="1"/>
            </p:cNvSpPr>
            <p:nvPr/>
          </p:nvSpPr>
          <p:spPr bwMode="auto">
            <a:xfrm flipV="1">
              <a:off x="859"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1" name="Line 33"/>
            <p:cNvSpPr>
              <a:spLocks noChangeShapeType="1"/>
            </p:cNvSpPr>
            <p:nvPr/>
          </p:nvSpPr>
          <p:spPr bwMode="auto">
            <a:xfrm flipV="1">
              <a:off x="1072"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2" name="Line 34"/>
            <p:cNvSpPr>
              <a:spLocks noChangeShapeType="1"/>
            </p:cNvSpPr>
            <p:nvPr/>
          </p:nvSpPr>
          <p:spPr bwMode="auto">
            <a:xfrm flipV="1">
              <a:off x="1075"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3" name="Line 35"/>
            <p:cNvSpPr>
              <a:spLocks noChangeShapeType="1"/>
            </p:cNvSpPr>
            <p:nvPr/>
          </p:nvSpPr>
          <p:spPr bwMode="auto">
            <a:xfrm flipV="1">
              <a:off x="1505"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4" name="Line 36"/>
            <p:cNvSpPr>
              <a:spLocks noChangeShapeType="1"/>
            </p:cNvSpPr>
            <p:nvPr/>
          </p:nvSpPr>
          <p:spPr bwMode="auto">
            <a:xfrm flipV="1">
              <a:off x="1507"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5" name="Line 37"/>
            <p:cNvSpPr>
              <a:spLocks noChangeShapeType="1"/>
            </p:cNvSpPr>
            <p:nvPr/>
          </p:nvSpPr>
          <p:spPr bwMode="auto">
            <a:xfrm flipV="1">
              <a:off x="1719"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6" name="Line 38"/>
            <p:cNvSpPr>
              <a:spLocks noChangeShapeType="1"/>
            </p:cNvSpPr>
            <p:nvPr/>
          </p:nvSpPr>
          <p:spPr bwMode="auto">
            <a:xfrm flipV="1">
              <a:off x="1721"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7" name="Line 39"/>
            <p:cNvSpPr>
              <a:spLocks noChangeShapeType="1"/>
            </p:cNvSpPr>
            <p:nvPr/>
          </p:nvSpPr>
          <p:spPr bwMode="auto">
            <a:xfrm flipV="1">
              <a:off x="1935"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8" name="Line 40"/>
            <p:cNvSpPr>
              <a:spLocks noChangeShapeType="1"/>
            </p:cNvSpPr>
            <p:nvPr/>
          </p:nvSpPr>
          <p:spPr bwMode="auto">
            <a:xfrm flipV="1">
              <a:off x="1937"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69" name="Line 41"/>
            <p:cNvSpPr>
              <a:spLocks noChangeShapeType="1"/>
            </p:cNvSpPr>
            <p:nvPr/>
          </p:nvSpPr>
          <p:spPr bwMode="auto">
            <a:xfrm flipV="1">
              <a:off x="2151"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0" name="Line 42"/>
            <p:cNvSpPr>
              <a:spLocks noChangeShapeType="1"/>
            </p:cNvSpPr>
            <p:nvPr/>
          </p:nvSpPr>
          <p:spPr bwMode="auto">
            <a:xfrm flipV="1">
              <a:off x="2153"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1" name="Line 43"/>
            <p:cNvSpPr>
              <a:spLocks noChangeShapeType="1"/>
            </p:cNvSpPr>
            <p:nvPr/>
          </p:nvSpPr>
          <p:spPr bwMode="auto">
            <a:xfrm flipV="1">
              <a:off x="2367"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2" name="Line 44"/>
            <p:cNvSpPr>
              <a:spLocks noChangeShapeType="1"/>
            </p:cNvSpPr>
            <p:nvPr/>
          </p:nvSpPr>
          <p:spPr bwMode="auto">
            <a:xfrm flipV="1">
              <a:off x="2369"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3" name="Line 45"/>
            <p:cNvSpPr>
              <a:spLocks noChangeShapeType="1"/>
            </p:cNvSpPr>
            <p:nvPr/>
          </p:nvSpPr>
          <p:spPr bwMode="auto">
            <a:xfrm flipV="1">
              <a:off x="2581"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4" name="Line 46"/>
            <p:cNvSpPr>
              <a:spLocks noChangeShapeType="1"/>
            </p:cNvSpPr>
            <p:nvPr/>
          </p:nvSpPr>
          <p:spPr bwMode="auto">
            <a:xfrm flipV="1">
              <a:off x="2583" y="1127"/>
              <a:ext cx="1" cy="2553"/>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5" name="Line 47"/>
            <p:cNvSpPr>
              <a:spLocks noChangeShapeType="1"/>
            </p:cNvSpPr>
            <p:nvPr/>
          </p:nvSpPr>
          <p:spPr bwMode="auto">
            <a:xfrm>
              <a:off x="429" y="3463"/>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6" name="Line 48"/>
            <p:cNvSpPr>
              <a:spLocks noChangeShapeType="1"/>
            </p:cNvSpPr>
            <p:nvPr/>
          </p:nvSpPr>
          <p:spPr bwMode="auto">
            <a:xfrm>
              <a:off x="429" y="3469"/>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7" name="Line 49"/>
            <p:cNvSpPr>
              <a:spLocks noChangeShapeType="1"/>
            </p:cNvSpPr>
            <p:nvPr/>
          </p:nvSpPr>
          <p:spPr bwMode="auto">
            <a:xfrm>
              <a:off x="429" y="3251"/>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8" name="Line 50"/>
            <p:cNvSpPr>
              <a:spLocks noChangeShapeType="1"/>
            </p:cNvSpPr>
            <p:nvPr/>
          </p:nvSpPr>
          <p:spPr bwMode="auto">
            <a:xfrm>
              <a:off x="429" y="3257"/>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79" name="Line 51"/>
            <p:cNvSpPr>
              <a:spLocks noChangeShapeType="1"/>
            </p:cNvSpPr>
            <p:nvPr/>
          </p:nvSpPr>
          <p:spPr bwMode="auto">
            <a:xfrm>
              <a:off x="429" y="3040"/>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0" name="Line 52"/>
            <p:cNvSpPr>
              <a:spLocks noChangeShapeType="1"/>
            </p:cNvSpPr>
            <p:nvPr/>
          </p:nvSpPr>
          <p:spPr bwMode="auto">
            <a:xfrm>
              <a:off x="429" y="3045"/>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1" name="Line 53"/>
            <p:cNvSpPr>
              <a:spLocks noChangeShapeType="1"/>
            </p:cNvSpPr>
            <p:nvPr/>
          </p:nvSpPr>
          <p:spPr bwMode="auto">
            <a:xfrm>
              <a:off x="429" y="2616"/>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2" name="Line 54"/>
            <p:cNvSpPr>
              <a:spLocks noChangeShapeType="1"/>
            </p:cNvSpPr>
            <p:nvPr/>
          </p:nvSpPr>
          <p:spPr bwMode="auto">
            <a:xfrm>
              <a:off x="429" y="2621"/>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3" name="Line 55"/>
            <p:cNvSpPr>
              <a:spLocks noChangeShapeType="1"/>
            </p:cNvSpPr>
            <p:nvPr/>
          </p:nvSpPr>
          <p:spPr bwMode="auto">
            <a:xfrm>
              <a:off x="429" y="2399"/>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4" name="Line 56"/>
            <p:cNvSpPr>
              <a:spLocks noChangeShapeType="1"/>
            </p:cNvSpPr>
            <p:nvPr/>
          </p:nvSpPr>
          <p:spPr bwMode="auto">
            <a:xfrm>
              <a:off x="429" y="2404"/>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5" name="Line 57"/>
            <p:cNvSpPr>
              <a:spLocks noChangeShapeType="1"/>
            </p:cNvSpPr>
            <p:nvPr/>
          </p:nvSpPr>
          <p:spPr bwMode="auto">
            <a:xfrm>
              <a:off x="429" y="2187"/>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6" name="Line 58"/>
            <p:cNvSpPr>
              <a:spLocks noChangeShapeType="1"/>
            </p:cNvSpPr>
            <p:nvPr/>
          </p:nvSpPr>
          <p:spPr bwMode="auto">
            <a:xfrm>
              <a:off x="429" y="2192"/>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7" name="Line 59"/>
            <p:cNvSpPr>
              <a:spLocks noChangeShapeType="1"/>
            </p:cNvSpPr>
            <p:nvPr/>
          </p:nvSpPr>
          <p:spPr bwMode="auto">
            <a:xfrm>
              <a:off x="429" y="1975"/>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8" name="Line 60"/>
            <p:cNvSpPr>
              <a:spLocks noChangeShapeType="1"/>
            </p:cNvSpPr>
            <p:nvPr/>
          </p:nvSpPr>
          <p:spPr bwMode="auto">
            <a:xfrm>
              <a:off x="429" y="1980"/>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89" name="Line 61"/>
            <p:cNvSpPr>
              <a:spLocks noChangeShapeType="1"/>
            </p:cNvSpPr>
            <p:nvPr/>
          </p:nvSpPr>
          <p:spPr bwMode="auto">
            <a:xfrm>
              <a:off x="429" y="1763"/>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0" name="Line 62"/>
            <p:cNvSpPr>
              <a:spLocks noChangeShapeType="1"/>
            </p:cNvSpPr>
            <p:nvPr/>
          </p:nvSpPr>
          <p:spPr bwMode="auto">
            <a:xfrm>
              <a:off x="429" y="1768"/>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1" name="Line 63"/>
            <p:cNvSpPr>
              <a:spLocks noChangeShapeType="1"/>
            </p:cNvSpPr>
            <p:nvPr/>
          </p:nvSpPr>
          <p:spPr bwMode="auto">
            <a:xfrm>
              <a:off x="429" y="1551"/>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2" name="Line 64"/>
            <p:cNvSpPr>
              <a:spLocks noChangeShapeType="1"/>
            </p:cNvSpPr>
            <p:nvPr/>
          </p:nvSpPr>
          <p:spPr bwMode="auto">
            <a:xfrm>
              <a:off x="429" y="1556"/>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3" name="Line 65"/>
            <p:cNvSpPr>
              <a:spLocks noChangeShapeType="1"/>
            </p:cNvSpPr>
            <p:nvPr/>
          </p:nvSpPr>
          <p:spPr bwMode="auto">
            <a:xfrm>
              <a:off x="429" y="1339"/>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4" name="Line 66"/>
            <p:cNvSpPr>
              <a:spLocks noChangeShapeType="1"/>
            </p:cNvSpPr>
            <p:nvPr/>
          </p:nvSpPr>
          <p:spPr bwMode="auto">
            <a:xfrm>
              <a:off x="429" y="1344"/>
              <a:ext cx="2373"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95" name="Line 67"/>
            <p:cNvSpPr>
              <a:spLocks noChangeShapeType="1"/>
            </p:cNvSpPr>
            <p:nvPr/>
          </p:nvSpPr>
          <p:spPr bwMode="auto">
            <a:xfrm>
              <a:off x="429" y="2822"/>
              <a:ext cx="237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96" name="Line 68"/>
            <p:cNvSpPr>
              <a:spLocks noChangeShapeType="1"/>
            </p:cNvSpPr>
            <p:nvPr/>
          </p:nvSpPr>
          <p:spPr bwMode="auto">
            <a:xfrm>
              <a:off x="429" y="2828"/>
              <a:ext cx="237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97" name="Line 69"/>
            <p:cNvSpPr>
              <a:spLocks noChangeShapeType="1"/>
            </p:cNvSpPr>
            <p:nvPr/>
          </p:nvSpPr>
          <p:spPr bwMode="auto">
            <a:xfrm>
              <a:off x="429" y="2833"/>
              <a:ext cx="237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98" name="Line 70"/>
            <p:cNvSpPr>
              <a:spLocks noChangeShapeType="1"/>
            </p:cNvSpPr>
            <p:nvPr/>
          </p:nvSpPr>
          <p:spPr bwMode="auto">
            <a:xfrm>
              <a:off x="429" y="2838"/>
              <a:ext cx="237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99" name="Rectangle 71"/>
            <p:cNvSpPr>
              <a:spLocks noChangeArrowheads="1"/>
            </p:cNvSpPr>
            <p:nvPr/>
          </p:nvSpPr>
          <p:spPr bwMode="auto">
            <a:xfrm>
              <a:off x="2752" y="2664"/>
              <a:ext cx="4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i="1">
                  <a:solidFill>
                    <a:srgbClr val="000000"/>
                  </a:solidFill>
                  <a:latin typeface="Times New Roman" pitchFamily="18" charset="0"/>
                </a:rPr>
                <a:t>x</a:t>
              </a:r>
              <a:endParaRPr lang="en-US"/>
            </a:p>
          </p:txBody>
        </p:sp>
        <p:sp>
          <p:nvSpPr>
            <p:cNvPr id="6300" name="Freeform 72"/>
            <p:cNvSpPr>
              <a:spLocks/>
            </p:cNvSpPr>
            <p:nvPr/>
          </p:nvSpPr>
          <p:spPr bwMode="auto">
            <a:xfrm>
              <a:off x="2776" y="2785"/>
              <a:ext cx="21" cy="96"/>
            </a:xfrm>
            <a:custGeom>
              <a:avLst/>
              <a:gdLst>
                <a:gd name="T0" fmla="*/ 0 w 21"/>
                <a:gd name="T1" fmla="*/ 0 h 96"/>
                <a:gd name="T2" fmla="*/ 21 w 21"/>
                <a:gd name="T3" fmla="*/ 48 h 96"/>
                <a:gd name="T4" fmla="*/ 0 w 21"/>
                <a:gd name="T5" fmla="*/ 96 h 96"/>
                <a:gd name="T6" fmla="*/ 0 w 21"/>
                <a:gd name="T7" fmla="*/ 0 h 96"/>
                <a:gd name="T8" fmla="*/ 0 60000 65536"/>
                <a:gd name="T9" fmla="*/ 0 60000 65536"/>
                <a:gd name="T10" fmla="*/ 0 60000 65536"/>
                <a:gd name="T11" fmla="*/ 0 60000 65536"/>
                <a:gd name="T12" fmla="*/ 0 w 21"/>
                <a:gd name="T13" fmla="*/ 0 h 96"/>
                <a:gd name="T14" fmla="*/ 21 w 21"/>
                <a:gd name="T15" fmla="*/ 96 h 96"/>
              </a:gdLst>
              <a:ahLst/>
              <a:cxnLst>
                <a:cxn ang="T8">
                  <a:pos x="T0" y="T1"/>
                </a:cxn>
                <a:cxn ang="T9">
                  <a:pos x="T2" y="T3"/>
                </a:cxn>
                <a:cxn ang="T10">
                  <a:pos x="T4" y="T5"/>
                </a:cxn>
                <a:cxn ang="T11">
                  <a:pos x="T6" y="T7"/>
                </a:cxn>
              </a:cxnLst>
              <a:rect l="T12" t="T13" r="T14" b="T15"/>
              <a:pathLst>
                <a:path w="21" h="96">
                  <a:moveTo>
                    <a:pt x="0" y="0"/>
                  </a:moveTo>
                  <a:lnTo>
                    <a:pt x="21" y="48"/>
                  </a:lnTo>
                  <a:lnTo>
                    <a:pt x="0" y="96"/>
                  </a:lnTo>
                  <a:lnTo>
                    <a:pt x="0" y="0"/>
                  </a:lnTo>
                  <a:close/>
                </a:path>
              </a:pathLst>
            </a:custGeom>
            <a:solidFill>
              <a:srgbClr val="000000"/>
            </a:solidFill>
            <a:ln w="2">
              <a:solidFill>
                <a:srgbClr val="000000"/>
              </a:solidFill>
              <a:round/>
              <a:headEnd/>
              <a:tailEnd/>
            </a:ln>
          </p:spPr>
          <p:txBody>
            <a:bodyPr/>
            <a:lstStyle/>
            <a:p>
              <a:endParaRPr lang="en-CA"/>
            </a:p>
          </p:txBody>
        </p:sp>
        <p:sp>
          <p:nvSpPr>
            <p:cNvPr id="6301" name="Line 73"/>
            <p:cNvSpPr>
              <a:spLocks noChangeShapeType="1"/>
            </p:cNvSpPr>
            <p:nvPr/>
          </p:nvSpPr>
          <p:spPr bwMode="auto">
            <a:xfrm flipV="1">
              <a:off x="1286" y="1127"/>
              <a:ext cx="1" cy="255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2" name="Line 74"/>
            <p:cNvSpPr>
              <a:spLocks noChangeShapeType="1"/>
            </p:cNvSpPr>
            <p:nvPr/>
          </p:nvSpPr>
          <p:spPr bwMode="auto">
            <a:xfrm flipV="1">
              <a:off x="1289" y="1127"/>
              <a:ext cx="1" cy="255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3" name="Line 75"/>
            <p:cNvSpPr>
              <a:spLocks noChangeShapeType="1"/>
            </p:cNvSpPr>
            <p:nvPr/>
          </p:nvSpPr>
          <p:spPr bwMode="auto">
            <a:xfrm flipV="1">
              <a:off x="1291" y="1127"/>
              <a:ext cx="1" cy="255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4" name="Line 76"/>
            <p:cNvSpPr>
              <a:spLocks noChangeShapeType="1"/>
            </p:cNvSpPr>
            <p:nvPr/>
          </p:nvSpPr>
          <p:spPr bwMode="auto">
            <a:xfrm flipV="1">
              <a:off x="1293" y="1127"/>
              <a:ext cx="1" cy="2553"/>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5" name="Rectangle 77"/>
            <p:cNvSpPr>
              <a:spLocks noChangeArrowheads="1"/>
            </p:cNvSpPr>
            <p:nvPr/>
          </p:nvSpPr>
          <p:spPr bwMode="auto">
            <a:xfrm>
              <a:off x="1319" y="1117"/>
              <a:ext cx="4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i="1">
                  <a:solidFill>
                    <a:srgbClr val="000000"/>
                  </a:solidFill>
                  <a:latin typeface="Times New Roman" pitchFamily="18" charset="0"/>
                </a:rPr>
                <a:t>y</a:t>
              </a:r>
              <a:endParaRPr lang="en-US"/>
            </a:p>
          </p:txBody>
        </p:sp>
        <p:sp>
          <p:nvSpPr>
            <p:cNvPr id="6306" name="Freeform 78"/>
            <p:cNvSpPr>
              <a:spLocks/>
            </p:cNvSpPr>
            <p:nvPr/>
          </p:nvSpPr>
          <p:spPr bwMode="auto">
            <a:xfrm>
              <a:off x="1270" y="1133"/>
              <a:ext cx="42" cy="47"/>
            </a:xfrm>
            <a:custGeom>
              <a:avLst/>
              <a:gdLst>
                <a:gd name="T0" fmla="*/ 0 w 42"/>
                <a:gd name="T1" fmla="*/ 47 h 47"/>
                <a:gd name="T2" fmla="*/ 21 w 42"/>
                <a:gd name="T3" fmla="*/ 0 h 47"/>
                <a:gd name="T4" fmla="*/ 42 w 42"/>
                <a:gd name="T5" fmla="*/ 47 h 47"/>
                <a:gd name="T6" fmla="*/ 0 w 42"/>
                <a:gd name="T7" fmla="*/ 47 h 47"/>
                <a:gd name="T8" fmla="*/ 0 60000 65536"/>
                <a:gd name="T9" fmla="*/ 0 60000 65536"/>
                <a:gd name="T10" fmla="*/ 0 60000 65536"/>
                <a:gd name="T11" fmla="*/ 0 60000 65536"/>
                <a:gd name="T12" fmla="*/ 0 w 42"/>
                <a:gd name="T13" fmla="*/ 0 h 47"/>
                <a:gd name="T14" fmla="*/ 42 w 42"/>
                <a:gd name="T15" fmla="*/ 47 h 47"/>
              </a:gdLst>
              <a:ahLst/>
              <a:cxnLst>
                <a:cxn ang="T8">
                  <a:pos x="T0" y="T1"/>
                </a:cxn>
                <a:cxn ang="T9">
                  <a:pos x="T2" y="T3"/>
                </a:cxn>
                <a:cxn ang="T10">
                  <a:pos x="T4" y="T5"/>
                </a:cxn>
                <a:cxn ang="T11">
                  <a:pos x="T6" y="T7"/>
                </a:cxn>
              </a:cxnLst>
              <a:rect l="T12" t="T13" r="T14" b="T15"/>
              <a:pathLst>
                <a:path w="42" h="47">
                  <a:moveTo>
                    <a:pt x="0" y="47"/>
                  </a:moveTo>
                  <a:lnTo>
                    <a:pt x="21" y="0"/>
                  </a:lnTo>
                  <a:lnTo>
                    <a:pt x="42" y="47"/>
                  </a:lnTo>
                  <a:lnTo>
                    <a:pt x="0" y="47"/>
                  </a:lnTo>
                  <a:close/>
                </a:path>
              </a:pathLst>
            </a:custGeom>
            <a:solidFill>
              <a:srgbClr val="000000"/>
            </a:solidFill>
            <a:ln w="2">
              <a:solidFill>
                <a:srgbClr val="000000"/>
              </a:solidFill>
              <a:round/>
              <a:headEnd/>
              <a:tailEnd/>
            </a:ln>
          </p:spPr>
          <p:txBody>
            <a:bodyPr/>
            <a:lstStyle/>
            <a:p>
              <a:endParaRPr lang="en-CA"/>
            </a:p>
          </p:txBody>
        </p:sp>
        <p:sp>
          <p:nvSpPr>
            <p:cNvPr id="6307" name="Rectangle 79"/>
            <p:cNvSpPr>
              <a:spLocks noChangeArrowheads="1"/>
            </p:cNvSpPr>
            <p:nvPr/>
          </p:nvSpPr>
          <p:spPr bwMode="auto">
            <a:xfrm>
              <a:off x="426" y="1127"/>
              <a:ext cx="2376" cy="2559"/>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308" name="Line 80"/>
            <p:cNvSpPr>
              <a:spLocks noChangeShapeType="1"/>
            </p:cNvSpPr>
            <p:nvPr/>
          </p:nvSpPr>
          <p:spPr bwMode="auto">
            <a:xfrm>
              <a:off x="645"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09" name="Rectangle 81"/>
            <p:cNvSpPr>
              <a:spLocks noChangeArrowheads="1"/>
            </p:cNvSpPr>
            <p:nvPr/>
          </p:nvSpPr>
          <p:spPr bwMode="auto">
            <a:xfrm>
              <a:off x="622" y="2865"/>
              <a:ext cx="7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-3</a:t>
              </a:r>
              <a:endParaRPr lang="en-US"/>
            </a:p>
          </p:txBody>
        </p:sp>
        <p:sp>
          <p:nvSpPr>
            <p:cNvPr id="6310" name="Line 82"/>
            <p:cNvSpPr>
              <a:spLocks noChangeShapeType="1"/>
            </p:cNvSpPr>
            <p:nvPr/>
          </p:nvSpPr>
          <p:spPr bwMode="auto">
            <a:xfrm>
              <a:off x="859"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1" name="Rectangle 83"/>
            <p:cNvSpPr>
              <a:spLocks noChangeArrowheads="1"/>
            </p:cNvSpPr>
            <p:nvPr/>
          </p:nvSpPr>
          <p:spPr bwMode="auto">
            <a:xfrm>
              <a:off x="835" y="2865"/>
              <a:ext cx="7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-2</a:t>
              </a:r>
              <a:endParaRPr lang="en-US"/>
            </a:p>
          </p:txBody>
        </p:sp>
        <p:sp>
          <p:nvSpPr>
            <p:cNvPr id="6312" name="Line 84"/>
            <p:cNvSpPr>
              <a:spLocks noChangeShapeType="1"/>
            </p:cNvSpPr>
            <p:nvPr/>
          </p:nvSpPr>
          <p:spPr bwMode="auto">
            <a:xfrm>
              <a:off x="1075"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3" name="Rectangle 85"/>
            <p:cNvSpPr>
              <a:spLocks noChangeArrowheads="1"/>
            </p:cNvSpPr>
            <p:nvPr/>
          </p:nvSpPr>
          <p:spPr bwMode="auto">
            <a:xfrm>
              <a:off x="1052" y="2865"/>
              <a:ext cx="7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-1</a:t>
              </a:r>
              <a:endParaRPr lang="en-US"/>
            </a:p>
          </p:txBody>
        </p:sp>
        <p:sp>
          <p:nvSpPr>
            <p:cNvPr id="6314" name="Rectangle 86"/>
            <p:cNvSpPr>
              <a:spLocks noChangeArrowheads="1"/>
            </p:cNvSpPr>
            <p:nvPr/>
          </p:nvSpPr>
          <p:spPr bwMode="auto">
            <a:xfrm>
              <a:off x="1300"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0</a:t>
              </a:r>
              <a:endParaRPr lang="en-US"/>
            </a:p>
          </p:txBody>
        </p:sp>
        <p:sp>
          <p:nvSpPr>
            <p:cNvPr id="6315" name="Line 87"/>
            <p:cNvSpPr>
              <a:spLocks noChangeShapeType="1"/>
            </p:cNvSpPr>
            <p:nvPr/>
          </p:nvSpPr>
          <p:spPr bwMode="auto">
            <a:xfrm>
              <a:off x="1507"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6" name="Rectangle 88"/>
            <p:cNvSpPr>
              <a:spLocks noChangeArrowheads="1"/>
            </p:cNvSpPr>
            <p:nvPr/>
          </p:nvSpPr>
          <p:spPr bwMode="auto">
            <a:xfrm>
              <a:off x="1509"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1</a:t>
              </a:r>
              <a:endParaRPr lang="en-US"/>
            </a:p>
          </p:txBody>
        </p:sp>
        <p:sp>
          <p:nvSpPr>
            <p:cNvPr id="6317" name="Line 89"/>
            <p:cNvSpPr>
              <a:spLocks noChangeShapeType="1"/>
            </p:cNvSpPr>
            <p:nvPr/>
          </p:nvSpPr>
          <p:spPr bwMode="auto">
            <a:xfrm>
              <a:off x="1721"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18" name="Rectangle 90"/>
            <p:cNvSpPr>
              <a:spLocks noChangeArrowheads="1"/>
            </p:cNvSpPr>
            <p:nvPr/>
          </p:nvSpPr>
          <p:spPr bwMode="auto">
            <a:xfrm>
              <a:off x="1723"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2</a:t>
              </a:r>
              <a:endParaRPr lang="en-US"/>
            </a:p>
          </p:txBody>
        </p:sp>
        <p:sp>
          <p:nvSpPr>
            <p:cNvPr id="6319" name="Line 91"/>
            <p:cNvSpPr>
              <a:spLocks noChangeShapeType="1"/>
            </p:cNvSpPr>
            <p:nvPr/>
          </p:nvSpPr>
          <p:spPr bwMode="auto">
            <a:xfrm>
              <a:off x="1937"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0" name="Rectangle 92"/>
            <p:cNvSpPr>
              <a:spLocks noChangeArrowheads="1"/>
            </p:cNvSpPr>
            <p:nvPr/>
          </p:nvSpPr>
          <p:spPr bwMode="auto">
            <a:xfrm>
              <a:off x="1939"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3</a:t>
              </a:r>
              <a:endParaRPr lang="en-US"/>
            </a:p>
          </p:txBody>
        </p:sp>
        <p:sp>
          <p:nvSpPr>
            <p:cNvPr id="6321" name="Line 93"/>
            <p:cNvSpPr>
              <a:spLocks noChangeShapeType="1"/>
            </p:cNvSpPr>
            <p:nvPr/>
          </p:nvSpPr>
          <p:spPr bwMode="auto">
            <a:xfrm>
              <a:off x="2153"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2" name="Rectangle 94"/>
            <p:cNvSpPr>
              <a:spLocks noChangeArrowheads="1"/>
            </p:cNvSpPr>
            <p:nvPr/>
          </p:nvSpPr>
          <p:spPr bwMode="auto">
            <a:xfrm>
              <a:off x="2156"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4</a:t>
              </a:r>
              <a:endParaRPr lang="en-US"/>
            </a:p>
          </p:txBody>
        </p:sp>
        <p:sp>
          <p:nvSpPr>
            <p:cNvPr id="6323" name="Line 95"/>
            <p:cNvSpPr>
              <a:spLocks noChangeShapeType="1"/>
            </p:cNvSpPr>
            <p:nvPr/>
          </p:nvSpPr>
          <p:spPr bwMode="auto">
            <a:xfrm>
              <a:off x="2369"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4" name="Rectangle 96"/>
            <p:cNvSpPr>
              <a:spLocks noChangeArrowheads="1"/>
            </p:cNvSpPr>
            <p:nvPr/>
          </p:nvSpPr>
          <p:spPr bwMode="auto">
            <a:xfrm>
              <a:off x="2372"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5</a:t>
              </a:r>
              <a:endParaRPr lang="en-US"/>
            </a:p>
          </p:txBody>
        </p:sp>
        <p:sp>
          <p:nvSpPr>
            <p:cNvPr id="6325" name="Line 97"/>
            <p:cNvSpPr>
              <a:spLocks noChangeShapeType="1"/>
            </p:cNvSpPr>
            <p:nvPr/>
          </p:nvSpPr>
          <p:spPr bwMode="auto">
            <a:xfrm>
              <a:off x="2583" y="2806"/>
              <a:ext cx="1" cy="59"/>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6" name="Rectangle 98"/>
            <p:cNvSpPr>
              <a:spLocks noChangeArrowheads="1"/>
            </p:cNvSpPr>
            <p:nvPr/>
          </p:nvSpPr>
          <p:spPr bwMode="auto">
            <a:xfrm>
              <a:off x="2586" y="2865"/>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6</a:t>
              </a:r>
              <a:endParaRPr lang="en-US"/>
            </a:p>
          </p:txBody>
        </p:sp>
        <p:sp>
          <p:nvSpPr>
            <p:cNvPr id="6327" name="Rectangle 99"/>
            <p:cNvSpPr>
              <a:spLocks noChangeArrowheads="1"/>
            </p:cNvSpPr>
            <p:nvPr/>
          </p:nvSpPr>
          <p:spPr bwMode="auto">
            <a:xfrm>
              <a:off x="1231" y="3204"/>
              <a:ext cx="70"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-2</a:t>
              </a:r>
              <a:endParaRPr lang="en-US"/>
            </a:p>
          </p:txBody>
        </p:sp>
        <p:sp>
          <p:nvSpPr>
            <p:cNvPr id="6328" name="Line 100"/>
            <p:cNvSpPr>
              <a:spLocks noChangeShapeType="1"/>
            </p:cNvSpPr>
            <p:nvPr/>
          </p:nvSpPr>
          <p:spPr bwMode="auto">
            <a:xfrm>
              <a:off x="1279" y="3257"/>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29" name="Rectangle 101"/>
            <p:cNvSpPr>
              <a:spLocks noChangeArrowheads="1"/>
            </p:cNvSpPr>
            <p:nvPr/>
          </p:nvSpPr>
          <p:spPr bwMode="auto">
            <a:xfrm>
              <a:off x="1254" y="2351"/>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2</a:t>
              </a:r>
              <a:endParaRPr lang="en-US"/>
            </a:p>
          </p:txBody>
        </p:sp>
        <p:sp>
          <p:nvSpPr>
            <p:cNvPr id="6330" name="Line 102"/>
            <p:cNvSpPr>
              <a:spLocks noChangeShapeType="1"/>
            </p:cNvSpPr>
            <p:nvPr/>
          </p:nvSpPr>
          <p:spPr bwMode="auto">
            <a:xfrm>
              <a:off x="1279" y="2404"/>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31" name="Rectangle 103"/>
            <p:cNvSpPr>
              <a:spLocks noChangeArrowheads="1"/>
            </p:cNvSpPr>
            <p:nvPr/>
          </p:nvSpPr>
          <p:spPr bwMode="auto">
            <a:xfrm>
              <a:off x="1254" y="1927"/>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4</a:t>
              </a:r>
              <a:endParaRPr lang="en-US"/>
            </a:p>
          </p:txBody>
        </p:sp>
        <p:sp>
          <p:nvSpPr>
            <p:cNvPr id="6332" name="Line 104"/>
            <p:cNvSpPr>
              <a:spLocks noChangeShapeType="1"/>
            </p:cNvSpPr>
            <p:nvPr/>
          </p:nvSpPr>
          <p:spPr bwMode="auto">
            <a:xfrm>
              <a:off x="1279" y="1980"/>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33" name="Rectangle 105"/>
            <p:cNvSpPr>
              <a:spLocks noChangeArrowheads="1"/>
            </p:cNvSpPr>
            <p:nvPr/>
          </p:nvSpPr>
          <p:spPr bwMode="auto">
            <a:xfrm>
              <a:off x="1254" y="1503"/>
              <a:ext cx="46"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a:solidFill>
                    <a:srgbClr val="000000"/>
                  </a:solidFill>
                  <a:latin typeface="Courier New" pitchFamily="49" charset="0"/>
                </a:rPr>
                <a:t>6</a:t>
              </a:r>
              <a:endParaRPr lang="en-US"/>
            </a:p>
          </p:txBody>
        </p:sp>
        <p:sp>
          <p:nvSpPr>
            <p:cNvPr id="6334" name="Line 106"/>
            <p:cNvSpPr>
              <a:spLocks noChangeShapeType="1"/>
            </p:cNvSpPr>
            <p:nvPr/>
          </p:nvSpPr>
          <p:spPr bwMode="auto">
            <a:xfrm>
              <a:off x="1279" y="1556"/>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35" name="Freeform 107"/>
            <p:cNvSpPr>
              <a:spLocks/>
            </p:cNvSpPr>
            <p:nvPr/>
          </p:nvSpPr>
          <p:spPr bwMode="auto">
            <a:xfrm>
              <a:off x="429" y="1556"/>
              <a:ext cx="2373" cy="1277"/>
            </a:xfrm>
            <a:custGeom>
              <a:avLst/>
              <a:gdLst>
                <a:gd name="T0" fmla="*/ 16 w 1021"/>
                <a:gd name="T1" fmla="*/ 47 h 241"/>
                <a:gd name="T2" fmla="*/ 34 w 1021"/>
                <a:gd name="T3" fmla="*/ 55 h 241"/>
                <a:gd name="T4" fmla="*/ 52 w 1021"/>
                <a:gd name="T5" fmla="*/ 63 h 241"/>
                <a:gd name="T6" fmla="*/ 70 w 1021"/>
                <a:gd name="T7" fmla="*/ 71 h 241"/>
                <a:gd name="T8" fmla="*/ 88 w 1021"/>
                <a:gd name="T9" fmla="*/ 78 h 241"/>
                <a:gd name="T10" fmla="*/ 106 w 1021"/>
                <a:gd name="T11" fmla="*/ 86 h 241"/>
                <a:gd name="T12" fmla="*/ 124 w 1021"/>
                <a:gd name="T13" fmla="*/ 94 h 241"/>
                <a:gd name="T14" fmla="*/ 142 w 1021"/>
                <a:gd name="T15" fmla="*/ 102 h 241"/>
                <a:gd name="T16" fmla="*/ 160 w 1021"/>
                <a:gd name="T17" fmla="*/ 109 h 241"/>
                <a:gd name="T18" fmla="*/ 178 w 1021"/>
                <a:gd name="T19" fmla="*/ 117 h 241"/>
                <a:gd name="T20" fmla="*/ 196 w 1021"/>
                <a:gd name="T21" fmla="*/ 125 h 241"/>
                <a:gd name="T22" fmla="*/ 214 w 1021"/>
                <a:gd name="T23" fmla="*/ 133 h 241"/>
                <a:gd name="T24" fmla="*/ 232 w 1021"/>
                <a:gd name="T25" fmla="*/ 141 h 241"/>
                <a:gd name="T26" fmla="*/ 250 w 1021"/>
                <a:gd name="T27" fmla="*/ 148 h 241"/>
                <a:gd name="T28" fmla="*/ 268 w 1021"/>
                <a:gd name="T29" fmla="*/ 156 h 241"/>
                <a:gd name="T30" fmla="*/ 286 w 1021"/>
                <a:gd name="T31" fmla="*/ 164 h 241"/>
                <a:gd name="T32" fmla="*/ 304 w 1021"/>
                <a:gd name="T33" fmla="*/ 172 h 241"/>
                <a:gd name="T34" fmla="*/ 322 w 1021"/>
                <a:gd name="T35" fmla="*/ 179 h 241"/>
                <a:gd name="T36" fmla="*/ 340 w 1021"/>
                <a:gd name="T37" fmla="*/ 187 h 241"/>
                <a:gd name="T38" fmla="*/ 358 w 1021"/>
                <a:gd name="T39" fmla="*/ 195 h 241"/>
                <a:gd name="T40" fmla="*/ 376 w 1021"/>
                <a:gd name="T41" fmla="*/ 203 h 241"/>
                <a:gd name="T42" fmla="*/ 394 w 1021"/>
                <a:gd name="T43" fmla="*/ 211 h 241"/>
                <a:gd name="T44" fmla="*/ 412 w 1021"/>
                <a:gd name="T45" fmla="*/ 218 h 241"/>
                <a:gd name="T46" fmla="*/ 430 w 1021"/>
                <a:gd name="T47" fmla="*/ 226 h 241"/>
                <a:gd name="T48" fmla="*/ 448 w 1021"/>
                <a:gd name="T49" fmla="*/ 234 h 241"/>
                <a:gd name="T50" fmla="*/ 466 w 1021"/>
                <a:gd name="T51" fmla="*/ 240 h 241"/>
                <a:gd name="T52" fmla="*/ 484 w 1021"/>
                <a:gd name="T53" fmla="*/ 232 h 241"/>
                <a:gd name="T54" fmla="*/ 502 w 1021"/>
                <a:gd name="T55" fmla="*/ 224 h 241"/>
                <a:gd name="T56" fmla="*/ 520 w 1021"/>
                <a:gd name="T57" fmla="*/ 216 h 241"/>
                <a:gd name="T58" fmla="*/ 538 w 1021"/>
                <a:gd name="T59" fmla="*/ 209 h 241"/>
                <a:gd name="T60" fmla="*/ 556 w 1021"/>
                <a:gd name="T61" fmla="*/ 201 h 241"/>
                <a:gd name="T62" fmla="*/ 574 w 1021"/>
                <a:gd name="T63" fmla="*/ 193 h 241"/>
                <a:gd name="T64" fmla="*/ 592 w 1021"/>
                <a:gd name="T65" fmla="*/ 185 h 241"/>
                <a:gd name="T66" fmla="*/ 610 w 1021"/>
                <a:gd name="T67" fmla="*/ 177 h 241"/>
                <a:gd name="T68" fmla="*/ 628 w 1021"/>
                <a:gd name="T69" fmla="*/ 170 h 241"/>
                <a:gd name="T70" fmla="*/ 646 w 1021"/>
                <a:gd name="T71" fmla="*/ 162 h 241"/>
                <a:gd name="T72" fmla="*/ 664 w 1021"/>
                <a:gd name="T73" fmla="*/ 154 h 241"/>
                <a:gd name="T74" fmla="*/ 682 w 1021"/>
                <a:gd name="T75" fmla="*/ 146 h 241"/>
                <a:gd name="T76" fmla="*/ 700 w 1021"/>
                <a:gd name="T77" fmla="*/ 138 h 241"/>
                <a:gd name="T78" fmla="*/ 718 w 1021"/>
                <a:gd name="T79" fmla="*/ 131 h 241"/>
                <a:gd name="T80" fmla="*/ 736 w 1021"/>
                <a:gd name="T81" fmla="*/ 123 h 241"/>
                <a:gd name="T82" fmla="*/ 754 w 1021"/>
                <a:gd name="T83" fmla="*/ 115 h 241"/>
                <a:gd name="T84" fmla="*/ 772 w 1021"/>
                <a:gd name="T85" fmla="*/ 107 h 241"/>
                <a:gd name="T86" fmla="*/ 790 w 1021"/>
                <a:gd name="T87" fmla="*/ 100 h 241"/>
                <a:gd name="T88" fmla="*/ 808 w 1021"/>
                <a:gd name="T89" fmla="*/ 92 h 241"/>
                <a:gd name="T90" fmla="*/ 826 w 1021"/>
                <a:gd name="T91" fmla="*/ 84 h 241"/>
                <a:gd name="T92" fmla="*/ 844 w 1021"/>
                <a:gd name="T93" fmla="*/ 76 h 241"/>
                <a:gd name="T94" fmla="*/ 862 w 1021"/>
                <a:gd name="T95" fmla="*/ 68 h 241"/>
                <a:gd name="T96" fmla="*/ 880 w 1021"/>
                <a:gd name="T97" fmla="*/ 61 h 241"/>
                <a:gd name="T98" fmla="*/ 898 w 1021"/>
                <a:gd name="T99" fmla="*/ 53 h 241"/>
                <a:gd name="T100" fmla="*/ 916 w 1021"/>
                <a:gd name="T101" fmla="*/ 45 h 241"/>
                <a:gd name="T102" fmla="*/ 934 w 1021"/>
                <a:gd name="T103" fmla="*/ 37 h 241"/>
                <a:gd name="T104" fmla="*/ 952 w 1021"/>
                <a:gd name="T105" fmla="*/ 30 h 241"/>
                <a:gd name="T106" fmla="*/ 970 w 1021"/>
                <a:gd name="T107" fmla="*/ 22 h 241"/>
                <a:gd name="T108" fmla="*/ 988 w 1021"/>
                <a:gd name="T109" fmla="*/ 14 h 241"/>
                <a:gd name="T110" fmla="*/ 1006 w 1021"/>
                <a:gd name="T111" fmla="*/ 6 h 24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021"/>
                <a:gd name="T169" fmla="*/ 0 h 241"/>
                <a:gd name="T170" fmla="*/ 1021 w 1021"/>
                <a:gd name="T171" fmla="*/ 241 h 24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021" h="241">
                  <a:moveTo>
                    <a:pt x="0" y="40"/>
                  </a:moveTo>
                  <a:lnTo>
                    <a:pt x="2" y="41"/>
                  </a:lnTo>
                  <a:lnTo>
                    <a:pt x="4" y="42"/>
                  </a:lnTo>
                  <a:lnTo>
                    <a:pt x="6" y="43"/>
                  </a:lnTo>
                  <a:lnTo>
                    <a:pt x="8" y="44"/>
                  </a:lnTo>
                  <a:lnTo>
                    <a:pt x="10" y="45"/>
                  </a:lnTo>
                  <a:lnTo>
                    <a:pt x="12" y="45"/>
                  </a:lnTo>
                  <a:lnTo>
                    <a:pt x="14" y="46"/>
                  </a:lnTo>
                  <a:lnTo>
                    <a:pt x="16" y="47"/>
                  </a:lnTo>
                  <a:lnTo>
                    <a:pt x="18" y="48"/>
                  </a:lnTo>
                  <a:lnTo>
                    <a:pt x="20" y="49"/>
                  </a:lnTo>
                  <a:lnTo>
                    <a:pt x="22" y="50"/>
                  </a:lnTo>
                  <a:lnTo>
                    <a:pt x="24" y="51"/>
                  </a:lnTo>
                  <a:lnTo>
                    <a:pt x="26" y="51"/>
                  </a:lnTo>
                  <a:lnTo>
                    <a:pt x="28" y="52"/>
                  </a:lnTo>
                  <a:lnTo>
                    <a:pt x="30" y="53"/>
                  </a:lnTo>
                  <a:lnTo>
                    <a:pt x="32" y="54"/>
                  </a:lnTo>
                  <a:lnTo>
                    <a:pt x="34" y="55"/>
                  </a:lnTo>
                  <a:lnTo>
                    <a:pt x="36" y="56"/>
                  </a:lnTo>
                  <a:lnTo>
                    <a:pt x="38" y="57"/>
                  </a:lnTo>
                  <a:lnTo>
                    <a:pt x="40" y="58"/>
                  </a:lnTo>
                  <a:lnTo>
                    <a:pt x="42" y="58"/>
                  </a:lnTo>
                  <a:lnTo>
                    <a:pt x="44" y="59"/>
                  </a:lnTo>
                  <a:lnTo>
                    <a:pt x="46" y="60"/>
                  </a:lnTo>
                  <a:lnTo>
                    <a:pt x="48" y="61"/>
                  </a:lnTo>
                  <a:lnTo>
                    <a:pt x="50" y="62"/>
                  </a:lnTo>
                  <a:lnTo>
                    <a:pt x="52" y="63"/>
                  </a:lnTo>
                  <a:lnTo>
                    <a:pt x="54" y="64"/>
                  </a:lnTo>
                  <a:lnTo>
                    <a:pt x="56" y="64"/>
                  </a:lnTo>
                  <a:lnTo>
                    <a:pt x="58" y="65"/>
                  </a:lnTo>
                  <a:lnTo>
                    <a:pt x="60" y="66"/>
                  </a:lnTo>
                  <a:lnTo>
                    <a:pt x="62" y="67"/>
                  </a:lnTo>
                  <a:lnTo>
                    <a:pt x="64" y="68"/>
                  </a:lnTo>
                  <a:lnTo>
                    <a:pt x="66" y="69"/>
                  </a:lnTo>
                  <a:lnTo>
                    <a:pt x="68" y="70"/>
                  </a:lnTo>
                  <a:lnTo>
                    <a:pt x="70" y="71"/>
                  </a:lnTo>
                  <a:lnTo>
                    <a:pt x="72" y="71"/>
                  </a:lnTo>
                  <a:lnTo>
                    <a:pt x="74" y="72"/>
                  </a:lnTo>
                  <a:lnTo>
                    <a:pt x="76" y="73"/>
                  </a:lnTo>
                  <a:lnTo>
                    <a:pt x="78" y="74"/>
                  </a:lnTo>
                  <a:lnTo>
                    <a:pt x="80" y="75"/>
                  </a:lnTo>
                  <a:lnTo>
                    <a:pt x="82" y="76"/>
                  </a:lnTo>
                  <a:lnTo>
                    <a:pt x="84" y="77"/>
                  </a:lnTo>
                  <a:lnTo>
                    <a:pt x="86" y="77"/>
                  </a:lnTo>
                  <a:lnTo>
                    <a:pt x="88" y="78"/>
                  </a:lnTo>
                  <a:lnTo>
                    <a:pt x="90" y="79"/>
                  </a:lnTo>
                  <a:lnTo>
                    <a:pt x="92" y="80"/>
                  </a:lnTo>
                  <a:lnTo>
                    <a:pt x="94" y="81"/>
                  </a:lnTo>
                  <a:lnTo>
                    <a:pt x="96" y="82"/>
                  </a:lnTo>
                  <a:lnTo>
                    <a:pt x="98" y="83"/>
                  </a:lnTo>
                  <a:lnTo>
                    <a:pt x="100" y="83"/>
                  </a:lnTo>
                  <a:lnTo>
                    <a:pt x="102" y="84"/>
                  </a:lnTo>
                  <a:lnTo>
                    <a:pt x="104" y="85"/>
                  </a:lnTo>
                  <a:lnTo>
                    <a:pt x="106" y="86"/>
                  </a:lnTo>
                  <a:lnTo>
                    <a:pt x="108" y="87"/>
                  </a:lnTo>
                  <a:lnTo>
                    <a:pt x="110" y="88"/>
                  </a:lnTo>
                  <a:lnTo>
                    <a:pt x="112" y="89"/>
                  </a:lnTo>
                  <a:lnTo>
                    <a:pt x="114" y="90"/>
                  </a:lnTo>
                  <a:lnTo>
                    <a:pt x="116" y="90"/>
                  </a:lnTo>
                  <a:lnTo>
                    <a:pt x="118" y="91"/>
                  </a:lnTo>
                  <a:lnTo>
                    <a:pt x="120" y="92"/>
                  </a:lnTo>
                  <a:lnTo>
                    <a:pt x="122" y="93"/>
                  </a:lnTo>
                  <a:lnTo>
                    <a:pt x="124" y="94"/>
                  </a:lnTo>
                  <a:lnTo>
                    <a:pt x="126" y="95"/>
                  </a:lnTo>
                  <a:lnTo>
                    <a:pt x="128" y="96"/>
                  </a:lnTo>
                  <a:lnTo>
                    <a:pt x="130" y="96"/>
                  </a:lnTo>
                  <a:lnTo>
                    <a:pt x="132" y="97"/>
                  </a:lnTo>
                  <a:lnTo>
                    <a:pt x="134" y="98"/>
                  </a:lnTo>
                  <a:lnTo>
                    <a:pt x="136" y="99"/>
                  </a:lnTo>
                  <a:lnTo>
                    <a:pt x="138" y="100"/>
                  </a:lnTo>
                  <a:lnTo>
                    <a:pt x="140" y="101"/>
                  </a:lnTo>
                  <a:lnTo>
                    <a:pt x="142" y="102"/>
                  </a:lnTo>
                  <a:lnTo>
                    <a:pt x="144" y="102"/>
                  </a:lnTo>
                  <a:lnTo>
                    <a:pt x="146" y="103"/>
                  </a:lnTo>
                  <a:lnTo>
                    <a:pt x="148" y="104"/>
                  </a:lnTo>
                  <a:lnTo>
                    <a:pt x="150" y="105"/>
                  </a:lnTo>
                  <a:lnTo>
                    <a:pt x="152" y="106"/>
                  </a:lnTo>
                  <a:lnTo>
                    <a:pt x="154" y="107"/>
                  </a:lnTo>
                  <a:lnTo>
                    <a:pt x="156" y="108"/>
                  </a:lnTo>
                  <a:lnTo>
                    <a:pt x="158" y="109"/>
                  </a:lnTo>
                  <a:lnTo>
                    <a:pt x="160" y="109"/>
                  </a:lnTo>
                  <a:lnTo>
                    <a:pt x="162" y="110"/>
                  </a:lnTo>
                  <a:lnTo>
                    <a:pt x="164" y="111"/>
                  </a:lnTo>
                  <a:lnTo>
                    <a:pt x="166" y="112"/>
                  </a:lnTo>
                  <a:lnTo>
                    <a:pt x="168" y="113"/>
                  </a:lnTo>
                  <a:lnTo>
                    <a:pt x="170" y="114"/>
                  </a:lnTo>
                  <a:lnTo>
                    <a:pt x="172" y="115"/>
                  </a:lnTo>
                  <a:lnTo>
                    <a:pt x="174" y="115"/>
                  </a:lnTo>
                  <a:lnTo>
                    <a:pt x="176" y="116"/>
                  </a:lnTo>
                  <a:lnTo>
                    <a:pt x="178" y="117"/>
                  </a:lnTo>
                  <a:lnTo>
                    <a:pt x="180" y="118"/>
                  </a:lnTo>
                  <a:lnTo>
                    <a:pt x="182" y="119"/>
                  </a:lnTo>
                  <a:lnTo>
                    <a:pt x="184" y="120"/>
                  </a:lnTo>
                  <a:lnTo>
                    <a:pt x="186" y="121"/>
                  </a:lnTo>
                  <a:lnTo>
                    <a:pt x="188" y="122"/>
                  </a:lnTo>
                  <a:lnTo>
                    <a:pt x="190" y="122"/>
                  </a:lnTo>
                  <a:lnTo>
                    <a:pt x="192" y="123"/>
                  </a:lnTo>
                  <a:lnTo>
                    <a:pt x="194" y="124"/>
                  </a:lnTo>
                  <a:lnTo>
                    <a:pt x="196" y="125"/>
                  </a:lnTo>
                  <a:lnTo>
                    <a:pt x="198" y="126"/>
                  </a:lnTo>
                  <a:lnTo>
                    <a:pt x="200" y="127"/>
                  </a:lnTo>
                  <a:lnTo>
                    <a:pt x="202" y="128"/>
                  </a:lnTo>
                  <a:lnTo>
                    <a:pt x="204" y="128"/>
                  </a:lnTo>
                  <a:lnTo>
                    <a:pt x="206" y="129"/>
                  </a:lnTo>
                  <a:lnTo>
                    <a:pt x="208" y="130"/>
                  </a:lnTo>
                  <a:lnTo>
                    <a:pt x="210" y="131"/>
                  </a:lnTo>
                  <a:lnTo>
                    <a:pt x="212" y="132"/>
                  </a:lnTo>
                  <a:lnTo>
                    <a:pt x="214" y="133"/>
                  </a:lnTo>
                  <a:lnTo>
                    <a:pt x="216" y="134"/>
                  </a:lnTo>
                  <a:lnTo>
                    <a:pt x="218" y="134"/>
                  </a:lnTo>
                  <a:lnTo>
                    <a:pt x="220" y="135"/>
                  </a:lnTo>
                  <a:lnTo>
                    <a:pt x="222" y="136"/>
                  </a:lnTo>
                  <a:lnTo>
                    <a:pt x="224" y="137"/>
                  </a:lnTo>
                  <a:lnTo>
                    <a:pt x="226" y="138"/>
                  </a:lnTo>
                  <a:lnTo>
                    <a:pt x="228" y="139"/>
                  </a:lnTo>
                  <a:lnTo>
                    <a:pt x="230" y="140"/>
                  </a:lnTo>
                  <a:lnTo>
                    <a:pt x="232" y="141"/>
                  </a:lnTo>
                  <a:lnTo>
                    <a:pt x="234" y="141"/>
                  </a:lnTo>
                  <a:lnTo>
                    <a:pt x="236" y="142"/>
                  </a:lnTo>
                  <a:lnTo>
                    <a:pt x="238" y="143"/>
                  </a:lnTo>
                  <a:lnTo>
                    <a:pt x="240" y="144"/>
                  </a:lnTo>
                  <a:lnTo>
                    <a:pt x="242" y="145"/>
                  </a:lnTo>
                  <a:lnTo>
                    <a:pt x="244" y="146"/>
                  </a:lnTo>
                  <a:lnTo>
                    <a:pt x="246" y="147"/>
                  </a:lnTo>
                  <a:lnTo>
                    <a:pt x="248" y="147"/>
                  </a:lnTo>
                  <a:lnTo>
                    <a:pt x="250" y="148"/>
                  </a:lnTo>
                  <a:lnTo>
                    <a:pt x="252" y="149"/>
                  </a:lnTo>
                  <a:lnTo>
                    <a:pt x="254" y="150"/>
                  </a:lnTo>
                  <a:lnTo>
                    <a:pt x="256" y="151"/>
                  </a:lnTo>
                  <a:lnTo>
                    <a:pt x="258" y="152"/>
                  </a:lnTo>
                  <a:lnTo>
                    <a:pt x="260" y="153"/>
                  </a:lnTo>
                  <a:lnTo>
                    <a:pt x="262" y="154"/>
                  </a:lnTo>
                  <a:lnTo>
                    <a:pt x="264" y="154"/>
                  </a:lnTo>
                  <a:lnTo>
                    <a:pt x="266" y="155"/>
                  </a:lnTo>
                  <a:lnTo>
                    <a:pt x="268" y="156"/>
                  </a:lnTo>
                  <a:lnTo>
                    <a:pt x="270" y="157"/>
                  </a:lnTo>
                  <a:lnTo>
                    <a:pt x="272" y="158"/>
                  </a:lnTo>
                  <a:lnTo>
                    <a:pt x="274" y="159"/>
                  </a:lnTo>
                  <a:lnTo>
                    <a:pt x="276" y="160"/>
                  </a:lnTo>
                  <a:lnTo>
                    <a:pt x="278" y="160"/>
                  </a:lnTo>
                  <a:lnTo>
                    <a:pt x="280" y="161"/>
                  </a:lnTo>
                  <a:lnTo>
                    <a:pt x="282" y="162"/>
                  </a:lnTo>
                  <a:lnTo>
                    <a:pt x="284" y="163"/>
                  </a:lnTo>
                  <a:lnTo>
                    <a:pt x="286" y="164"/>
                  </a:lnTo>
                  <a:lnTo>
                    <a:pt x="288" y="165"/>
                  </a:lnTo>
                  <a:lnTo>
                    <a:pt x="290" y="166"/>
                  </a:lnTo>
                  <a:lnTo>
                    <a:pt x="292" y="166"/>
                  </a:lnTo>
                  <a:lnTo>
                    <a:pt x="294" y="167"/>
                  </a:lnTo>
                  <a:lnTo>
                    <a:pt x="296" y="168"/>
                  </a:lnTo>
                  <a:lnTo>
                    <a:pt x="298" y="169"/>
                  </a:lnTo>
                  <a:lnTo>
                    <a:pt x="300" y="170"/>
                  </a:lnTo>
                  <a:lnTo>
                    <a:pt x="302" y="171"/>
                  </a:lnTo>
                  <a:lnTo>
                    <a:pt x="304" y="172"/>
                  </a:lnTo>
                  <a:lnTo>
                    <a:pt x="306" y="173"/>
                  </a:lnTo>
                  <a:lnTo>
                    <a:pt x="308" y="173"/>
                  </a:lnTo>
                  <a:lnTo>
                    <a:pt x="310" y="174"/>
                  </a:lnTo>
                  <a:lnTo>
                    <a:pt x="312" y="175"/>
                  </a:lnTo>
                  <a:lnTo>
                    <a:pt x="314" y="176"/>
                  </a:lnTo>
                  <a:lnTo>
                    <a:pt x="316" y="177"/>
                  </a:lnTo>
                  <a:lnTo>
                    <a:pt x="318" y="178"/>
                  </a:lnTo>
                  <a:lnTo>
                    <a:pt x="320" y="179"/>
                  </a:lnTo>
                  <a:lnTo>
                    <a:pt x="322" y="179"/>
                  </a:lnTo>
                  <a:lnTo>
                    <a:pt x="324" y="180"/>
                  </a:lnTo>
                  <a:lnTo>
                    <a:pt x="326" y="181"/>
                  </a:lnTo>
                  <a:lnTo>
                    <a:pt x="328" y="182"/>
                  </a:lnTo>
                  <a:lnTo>
                    <a:pt x="330" y="183"/>
                  </a:lnTo>
                  <a:lnTo>
                    <a:pt x="332" y="184"/>
                  </a:lnTo>
                  <a:lnTo>
                    <a:pt x="334" y="185"/>
                  </a:lnTo>
                  <a:lnTo>
                    <a:pt x="336" y="185"/>
                  </a:lnTo>
                  <a:lnTo>
                    <a:pt x="338" y="186"/>
                  </a:lnTo>
                  <a:lnTo>
                    <a:pt x="340" y="187"/>
                  </a:lnTo>
                  <a:lnTo>
                    <a:pt x="342" y="188"/>
                  </a:lnTo>
                  <a:lnTo>
                    <a:pt x="344" y="189"/>
                  </a:lnTo>
                  <a:lnTo>
                    <a:pt x="346" y="190"/>
                  </a:lnTo>
                  <a:lnTo>
                    <a:pt x="348" y="191"/>
                  </a:lnTo>
                  <a:lnTo>
                    <a:pt x="350" y="192"/>
                  </a:lnTo>
                  <a:lnTo>
                    <a:pt x="352" y="192"/>
                  </a:lnTo>
                  <a:lnTo>
                    <a:pt x="354" y="193"/>
                  </a:lnTo>
                  <a:lnTo>
                    <a:pt x="356" y="194"/>
                  </a:lnTo>
                  <a:lnTo>
                    <a:pt x="358" y="195"/>
                  </a:lnTo>
                  <a:lnTo>
                    <a:pt x="360" y="196"/>
                  </a:lnTo>
                  <a:lnTo>
                    <a:pt x="362" y="197"/>
                  </a:lnTo>
                  <a:lnTo>
                    <a:pt x="364" y="198"/>
                  </a:lnTo>
                  <a:lnTo>
                    <a:pt x="366" y="198"/>
                  </a:lnTo>
                  <a:lnTo>
                    <a:pt x="368" y="199"/>
                  </a:lnTo>
                  <a:lnTo>
                    <a:pt x="370" y="200"/>
                  </a:lnTo>
                  <a:lnTo>
                    <a:pt x="372" y="201"/>
                  </a:lnTo>
                  <a:lnTo>
                    <a:pt x="374" y="202"/>
                  </a:lnTo>
                  <a:lnTo>
                    <a:pt x="376" y="203"/>
                  </a:lnTo>
                  <a:lnTo>
                    <a:pt x="378" y="204"/>
                  </a:lnTo>
                  <a:lnTo>
                    <a:pt x="380" y="205"/>
                  </a:lnTo>
                  <a:lnTo>
                    <a:pt x="382" y="205"/>
                  </a:lnTo>
                  <a:lnTo>
                    <a:pt x="384" y="206"/>
                  </a:lnTo>
                  <a:lnTo>
                    <a:pt x="386" y="207"/>
                  </a:lnTo>
                  <a:lnTo>
                    <a:pt x="388" y="208"/>
                  </a:lnTo>
                  <a:lnTo>
                    <a:pt x="390" y="209"/>
                  </a:lnTo>
                  <a:lnTo>
                    <a:pt x="392" y="210"/>
                  </a:lnTo>
                  <a:lnTo>
                    <a:pt x="394" y="211"/>
                  </a:lnTo>
                  <a:lnTo>
                    <a:pt x="396" y="211"/>
                  </a:lnTo>
                  <a:lnTo>
                    <a:pt x="398" y="212"/>
                  </a:lnTo>
                  <a:lnTo>
                    <a:pt x="400" y="213"/>
                  </a:lnTo>
                  <a:lnTo>
                    <a:pt x="402" y="214"/>
                  </a:lnTo>
                  <a:lnTo>
                    <a:pt x="404" y="215"/>
                  </a:lnTo>
                  <a:lnTo>
                    <a:pt x="406" y="216"/>
                  </a:lnTo>
                  <a:lnTo>
                    <a:pt x="408" y="217"/>
                  </a:lnTo>
                  <a:lnTo>
                    <a:pt x="410" y="217"/>
                  </a:lnTo>
                  <a:lnTo>
                    <a:pt x="412" y="218"/>
                  </a:lnTo>
                  <a:lnTo>
                    <a:pt x="414" y="219"/>
                  </a:lnTo>
                  <a:lnTo>
                    <a:pt x="416" y="220"/>
                  </a:lnTo>
                  <a:lnTo>
                    <a:pt x="418" y="221"/>
                  </a:lnTo>
                  <a:lnTo>
                    <a:pt x="420" y="222"/>
                  </a:lnTo>
                  <a:lnTo>
                    <a:pt x="422" y="223"/>
                  </a:lnTo>
                  <a:lnTo>
                    <a:pt x="424" y="224"/>
                  </a:lnTo>
                  <a:lnTo>
                    <a:pt x="426" y="224"/>
                  </a:lnTo>
                  <a:lnTo>
                    <a:pt x="428" y="225"/>
                  </a:lnTo>
                  <a:lnTo>
                    <a:pt x="430" y="226"/>
                  </a:lnTo>
                  <a:lnTo>
                    <a:pt x="432" y="227"/>
                  </a:lnTo>
                  <a:lnTo>
                    <a:pt x="434" y="228"/>
                  </a:lnTo>
                  <a:lnTo>
                    <a:pt x="436" y="229"/>
                  </a:lnTo>
                  <a:lnTo>
                    <a:pt x="438" y="230"/>
                  </a:lnTo>
                  <a:lnTo>
                    <a:pt x="440" y="230"/>
                  </a:lnTo>
                  <a:lnTo>
                    <a:pt x="442" y="231"/>
                  </a:lnTo>
                  <a:lnTo>
                    <a:pt x="444" y="232"/>
                  </a:lnTo>
                  <a:lnTo>
                    <a:pt x="446" y="233"/>
                  </a:lnTo>
                  <a:lnTo>
                    <a:pt x="448" y="234"/>
                  </a:lnTo>
                  <a:lnTo>
                    <a:pt x="450" y="235"/>
                  </a:lnTo>
                  <a:lnTo>
                    <a:pt x="452" y="236"/>
                  </a:lnTo>
                  <a:lnTo>
                    <a:pt x="454" y="237"/>
                  </a:lnTo>
                  <a:lnTo>
                    <a:pt x="456" y="237"/>
                  </a:lnTo>
                  <a:lnTo>
                    <a:pt x="458" y="238"/>
                  </a:lnTo>
                  <a:lnTo>
                    <a:pt x="460" y="239"/>
                  </a:lnTo>
                  <a:lnTo>
                    <a:pt x="462" y="240"/>
                  </a:lnTo>
                  <a:lnTo>
                    <a:pt x="464" y="241"/>
                  </a:lnTo>
                  <a:lnTo>
                    <a:pt x="466" y="240"/>
                  </a:lnTo>
                  <a:lnTo>
                    <a:pt x="468" y="239"/>
                  </a:lnTo>
                  <a:lnTo>
                    <a:pt x="470" y="238"/>
                  </a:lnTo>
                  <a:lnTo>
                    <a:pt x="472" y="237"/>
                  </a:lnTo>
                  <a:lnTo>
                    <a:pt x="474" y="236"/>
                  </a:lnTo>
                  <a:lnTo>
                    <a:pt x="476" y="235"/>
                  </a:lnTo>
                  <a:lnTo>
                    <a:pt x="478" y="234"/>
                  </a:lnTo>
                  <a:lnTo>
                    <a:pt x="480" y="234"/>
                  </a:lnTo>
                  <a:lnTo>
                    <a:pt x="482" y="233"/>
                  </a:lnTo>
                  <a:lnTo>
                    <a:pt x="484" y="232"/>
                  </a:lnTo>
                  <a:lnTo>
                    <a:pt x="486" y="231"/>
                  </a:lnTo>
                  <a:lnTo>
                    <a:pt x="488" y="230"/>
                  </a:lnTo>
                  <a:lnTo>
                    <a:pt x="490" y="229"/>
                  </a:lnTo>
                  <a:lnTo>
                    <a:pt x="492" y="228"/>
                  </a:lnTo>
                  <a:lnTo>
                    <a:pt x="494" y="228"/>
                  </a:lnTo>
                  <a:lnTo>
                    <a:pt x="496" y="227"/>
                  </a:lnTo>
                  <a:lnTo>
                    <a:pt x="498" y="226"/>
                  </a:lnTo>
                  <a:lnTo>
                    <a:pt x="500" y="225"/>
                  </a:lnTo>
                  <a:lnTo>
                    <a:pt x="502" y="224"/>
                  </a:lnTo>
                  <a:lnTo>
                    <a:pt x="504" y="223"/>
                  </a:lnTo>
                  <a:lnTo>
                    <a:pt x="506" y="222"/>
                  </a:lnTo>
                  <a:lnTo>
                    <a:pt x="508" y="221"/>
                  </a:lnTo>
                  <a:lnTo>
                    <a:pt x="510" y="221"/>
                  </a:lnTo>
                  <a:lnTo>
                    <a:pt x="512" y="220"/>
                  </a:lnTo>
                  <a:lnTo>
                    <a:pt x="514" y="219"/>
                  </a:lnTo>
                  <a:lnTo>
                    <a:pt x="516" y="218"/>
                  </a:lnTo>
                  <a:lnTo>
                    <a:pt x="518" y="217"/>
                  </a:lnTo>
                  <a:lnTo>
                    <a:pt x="520" y="216"/>
                  </a:lnTo>
                  <a:lnTo>
                    <a:pt x="522" y="215"/>
                  </a:lnTo>
                  <a:lnTo>
                    <a:pt x="524" y="215"/>
                  </a:lnTo>
                  <a:lnTo>
                    <a:pt x="526" y="214"/>
                  </a:lnTo>
                  <a:lnTo>
                    <a:pt x="528" y="213"/>
                  </a:lnTo>
                  <a:lnTo>
                    <a:pt x="530" y="212"/>
                  </a:lnTo>
                  <a:lnTo>
                    <a:pt x="532" y="211"/>
                  </a:lnTo>
                  <a:lnTo>
                    <a:pt x="534" y="210"/>
                  </a:lnTo>
                  <a:lnTo>
                    <a:pt x="536" y="209"/>
                  </a:lnTo>
                  <a:lnTo>
                    <a:pt x="538" y="209"/>
                  </a:lnTo>
                  <a:lnTo>
                    <a:pt x="540" y="208"/>
                  </a:lnTo>
                  <a:lnTo>
                    <a:pt x="542" y="207"/>
                  </a:lnTo>
                  <a:lnTo>
                    <a:pt x="544" y="206"/>
                  </a:lnTo>
                  <a:lnTo>
                    <a:pt x="546" y="205"/>
                  </a:lnTo>
                  <a:lnTo>
                    <a:pt x="548" y="204"/>
                  </a:lnTo>
                  <a:lnTo>
                    <a:pt x="550" y="203"/>
                  </a:lnTo>
                  <a:lnTo>
                    <a:pt x="552" y="202"/>
                  </a:lnTo>
                  <a:lnTo>
                    <a:pt x="554" y="202"/>
                  </a:lnTo>
                  <a:lnTo>
                    <a:pt x="556" y="201"/>
                  </a:lnTo>
                  <a:lnTo>
                    <a:pt x="558" y="200"/>
                  </a:lnTo>
                  <a:lnTo>
                    <a:pt x="560" y="199"/>
                  </a:lnTo>
                  <a:lnTo>
                    <a:pt x="562" y="198"/>
                  </a:lnTo>
                  <a:lnTo>
                    <a:pt x="564" y="197"/>
                  </a:lnTo>
                  <a:lnTo>
                    <a:pt x="566" y="196"/>
                  </a:lnTo>
                  <a:lnTo>
                    <a:pt x="568" y="196"/>
                  </a:lnTo>
                  <a:lnTo>
                    <a:pt x="570" y="195"/>
                  </a:lnTo>
                  <a:lnTo>
                    <a:pt x="572" y="194"/>
                  </a:lnTo>
                  <a:lnTo>
                    <a:pt x="574" y="193"/>
                  </a:lnTo>
                  <a:lnTo>
                    <a:pt x="576" y="192"/>
                  </a:lnTo>
                  <a:lnTo>
                    <a:pt x="578" y="191"/>
                  </a:lnTo>
                  <a:lnTo>
                    <a:pt x="580" y="190"/>
                  </a:lnTo>
                  <a:lnTo>
                    <a:pt x="582" y="190"/>
                  </a:lnTo>
                  <a:lnTo>
                    <a:pt x="584" y="189"/>
                  </a:lnTo>
                  <a:lnTo>
                    <a:pt x="586" y="188"/>
                  </a:lnTo>
                  <a:lnTo>
                    <a:pt x="588" y="187"/>
                  </a:lnTo>
                  <a:lnTo>
                    <a:pt x="590" y="186"/>
                  </a:lnTo>
                  <a:lnTo>
                    <a:pt x="592" y="185"/>
                  </a:lnTo>
                  <a:lnTo>
                    <a:pt x="594" y="184"/>
                  </a:lnTo>
                  <a:lnTo>
                    <a:pt x="596" y="183"/>
                  </a:lnTo>
                  <a:lnTo>
                    <a:pt x="598" y="183"/>
                  </a:lnTo>
                  <a:lnTo>
                    <a:pt x="600" y="182"/>
                  </a:lnTo>
                  <a:lnTo>
                    <a:pt x="602" y="181"/>
                  </a:lnTo>
                  <a:lnTo>
                    <a:pt x="604" y="180"/>
                  </a:lnTo>
                  <a:lnTo>
                    <a:pt x="606" y="179"/>
                  </a:lnTo>
                  <a:lnTo>
                    <a:pt x="608" y="178"/>
                  </a:lnTo>
                  <a:lnTo>
                    <a:pt x="610" y="177"/>
                  </a:lnTo>
                  <a:lnTo>
                    <a:pt x="612" y="177"/>
                  </a:lnTo>
                  <a:lnTo>
                    <a:pt x="614" y="176"/>
                  </a:lnTo>
                  <a:lnTo>
                    <a:pt x="616" y="175"/>
                  </a:lnTo>
                  <a:lnTo>
                    <a:pt x="618" y="174"/>
                  </a:lnTo>
                  <a:lnTo>
                    <a:pt x="620" y="173"/>
                  </a:lnTo>
                  <a:lnTo>
                    <a:pt x="622" y="172"/>
                  </a:lnTo>
                  <a:lnTo>
                    <a:pt x="624" y="171"/>
                  </a:lnTo>
                  <a:lnTo>
                    <a:pt x="626" y="170"/>
                  </a:lnTo>
                  <a:lnTo>
                    <a:pt x="628" y="170"/>
                  </a:lnTo>
                  <a:lnTo>
                    <a:pt x="630" y="169"/>
                  </a:lnTo>
                  <a:lnTo>
                    <a:pt x="632" y="168"/>
                  </a:lnTo>
                  <a:lnTo>
                    <a:pt x="634" y="167"/>
                  </a:lnTo>
                  <a:lnTo>
                    <a:pt x="636" y="166"/>
                  </a:lnTo>
                  <a:lnTo>
                    <a:pt x="638" y="165"/>
                  </a:lnTo>
                  <a:lnTo>
                    <a:pt x="640" y="164"/>
                  </a:lnTo>
                  <a:lnTo>
                    <a:pt x="642" y="164"/>
                  </a:lnTo>
                  <a:lnTo>
                    <a:pt x="644" y="163"/>
                  </a:lnTo>
                  <a:lnTo>
                    <a:pt x="646" y="162"/>
                  </a:lnTo>
                  <a:lnTo>
                    <a:pt x="648" y="161"/>
                  </a:lnTo>
                  <a:lnTo>
                    <a:pt x="650" y="160"/>
                  </a:lnTo>
                  <a:lnTo>
                    <a:pt x="652" y="159"/>
                  </a:lnTo>
                  <a:lnTo>
                    <a:pt x="654" y="158"/>
                  </a:lnTo>
                  <a:lnTo>
                    <a:pt x="656" y="158"/>
                  </a:lnTo>
                  <a:lnTo>
                    <a:pt x="658" y="157"/>
                  </a:lnTo>
                  <a:lnTo>
                    <a:pt x="660" y="156"/>
                  </a:lnTo>
                  <a:lnTo>
                    <a:pt x="662" y="155"/>
                  </a:lnTo>
                  <a:lnTo>
                    <a:pt x="664" y="154"/>
                  </a:lnTo>
                  <a:lnTo>
                    <a:pt x="666" y="153"/>
                  </a:lnTo>
                  <a:lnTo>
                    <a:pt x="668" y="152"/>
                  </a:lnTo>
                  <a:lnTo>
                    <a:pt x="670" y="151"/>
                  </a:lnTo>
                  <a:lnTo>
                    <a:pt x="672" y="151"/>
                  </a:lnTo>
                  <a:lnTo>
                    <a:pt x="674" y="150"/>
                  </a:lnTo>
                  <a:lnTo>
                    <a:pt x="676" y="149"/>
                  </a:lnTo>
                  <a:lnTo>
                    <a:pt x="678" y="148"/>
                  </a:lnTo>
                  <a:lnTo>
                    <a:pt x="680" y="147"/>
                  </a:lnTo>
                  <a:lnTo>
                    <a:pt x="682" y="146"/>
                  </a:lnTo>
                  <a:lnTo>
                    <a:pt x="684" y="145"/>
                  </a:lnTo>
                  <a:lnTo>
                    <a:pt x="686" y="145"/>
                  </a:lnTo>
                  <a:lnTo>
                    <a:pt x="688" y="144"/>
                  </a:lnTo>
                  <a:lnTo>
                    <a:pt x="690" y="143"/>
                  </a:lnTo>
                  <a:lnTo>
                    <a:pt x="692" y="142"/>
                  </a:lnTo>
                  <a:lnTo>
                    <a:pt x="694" y="141"/>
                  </a:lnTo>
                  <a:lnTo>
                    <a:pt x="696" y="140"/>
                  </a:lnTo>
                  <a:lnTo>
                    <a:pt x="698" y="139"/>
                  </a:lnTo>
                  <a:lnTo>
                    <a:pt x="700" y="138"/>
                  </a:lnTo>
                  <a:lnTo>
                    <a:pt x="702" y="138"/>
                  </a:lnTo>
                  <a:lnTo>
                    <a:pt x="704" y="137"/>
                  </a:lnTo>
                  <a:lnTo>
                    <a:pt x="706" y="136"/>
                  </a:lnTo>
                  <a:lnTo>
                    <a:pt x="708" y="135"/>
                  </a:lnTo>
                  <a:lnTo>
                    <a:pt x="710" y="134"/>
                  </a:lnTo>
                  <a:lnTo>
                    <a:pt x="712" y="133"/>
                  </a:lnTo>
                  <a:lnTo>
                    <a:pt x="714" y="132"/>
                  </a:lnTo>
                  <a:lnTo>
                    <a:pt x="716" y="132"/>
                  </a:lnTo>
                  <a:lnTo>
                    <a:pt x="718" y="131"/>
                  </a:lnTo>
                  <a:lnTo>
                    <a:pt x="720" y="130"/>
                  </a:lnTo>
                  <a:lnTo>
                    <a:pt x="722" y="129"/>
                  </a:lnTo>
                  <a:lnTo>
                    <a:pt x="724" y="128"/>
                  </a:lnTo>
                  <a:lnTo>
                    <a:pt x="726" y="127"/>
                  </a:lnTo>
                  <a:lnTo>
                    <a:pt x="728" y="126"/>
                  </a:lnTo>
                  <a:lnTo>
                    <a:pt x="730" y="126"/>
                  </a:lnTo>
                  <a:lnTo>
                    <a:pt x="732" y="125"/>
                  </a:lnTo>
                  <a:lnTo>
                    <a:pt x="734" y="124"/>
                  </a:lnTo>
                  <a:lnTo>
                    <a:pt x="736" y="123"/>
                  </a:lnTo>
                  <a:lnTo>
                    <a:pt x="738" y="122"/>
                  </a:lnTo>
                  <a:lnTo>
                    <a:pt x="740" y="121"/>
                  </a:lnTo>
                  <a:lnTo>
                    <a:pt x="742" y="120"/>
                  </a:lnTo>
                  <a:lnTo>
                    <a:pt x="744" y="119"/>
                  </a:lnTo>
                  <a:lnTo>
                    <a:pt x="746" y="119"/>
                  </a:lnTo>
                  <a:lnTo>
                    <a:pt x="748" y="118"/>
                  </a:lnTo>
                  <a:lnTo>
                    <a:pt x="750" y="117"/>
                  </a:lnTo>
                  <a:lnTo>
                    <a:pt x="752" y="116"/>
                  </a:lnTo>
                  <a:lnTo>
                    <a:pt x="754" y="115"/>
                  </a:lnTo>
                  <a:lnTo>
                    <a:pt x="756" y="114"/>
                  </a:lnTo>
                  <a:lnTo>
                    <a:pt x="758" y="113"/>
                  </a:lnTo>
                  <a:lnTo>
                    <a:pt x="760" y="113"/>
                  </a:lnTo>
                  <a:lnTo>
                    <a:pt x="762" y="112"/>
                  </a:lnTo>
                  <a:lnTo>
                    <a:pt x="764" y="111"/>
                  </a:lnTo>
                  <a:lnTo>
                    <a:pt x="766" y="110"/>
                  </a:lnTo>
                  <a:lnTo>
                    <a:pt x="768" y="109"/>
                  </a:lnTo>
                  <a:lnTo>
                    <a:pt x="770" y="108"/>
                  </a:lnTo>
                  <a:lnTo>
                    <a:pt x="772" y="107"/>
                  </a:lnTo>
                  <a:lnTo>
                    <a:pt x="774" y="107"/>
                  </a:lnTo>
                  <a:lnTo>
                    <a:pt x="776" y="106"/>
                  </a:lnTo>
                  <a:lnTo>
                    <a:pt x="778" y="105"/>
                  </a:lnTo>
                  <a:lnTo>
                    <a:pt x="780" y="104"/>
                  </a:lnTo>
                  <a:lnTo>
                    <a:pt x="782" y="103"/>
                  </a:lnTo>
                  <a:lnTo>
                    <a:pt x="784" y="102"/>
                  </a:lnTo>
                  <a:lnTo>
                    <a:pt x="786" y="101"/>
                  </a:lnTo>
                  <a:lnTo>
                    <a:pt x="788" y="100"/>
                  </a:lnTo>
                  <a:lnTo>
                    <a:pt x="790" y="100"/>
                  </a:lnTo>
                  <a:lnTo>
                    <a:pt x="792" y="99"/>
                  </a:lnTo>
                  <a:lnTo>
                    <a:pt x="794" y="98"/>
                  </a:lnTo>
                  <a:lnTo>
                    <a:pt x="796" y="97"/>
                  </a:lnTo>
                  <a:lnTo>
                    <a:pt x="798" y="96"/>
                  </a:lnTo>
                  <a:lnTo>
                    <a:pt x="800" y="95"/>
                  </a:lnTo>
                  <a:lnTo>
                    <a:pt x="802" y="94"/>
                  </a:lnTo>
                  <a:lnTo>
                    <a:pt x="804" y="94"/>
                  </a:lnTo>
                  <a:lnTo>
                    <a:pt x="806" y="93"/>
                  </a:lnTo>
                  <a:lnTo>
                    <a:pt x="808" y="92"/>
                  </a:lnTo>
                  <a:lnTo>
                    <a:pt x="810" y="91"/>
                  </a:lnTo>
                  <a:lnTo>
                    <a:pt x="812" y="90"/>
                  </a:lnTo>
                  <a:lnTo>
                    <a:pt x="814" y="89"/>
                  </a:lnTo>
                  <a:lnTo>
                    <a:pt x="816" y="88"/>
                  </a:lnTo>
                  <a:lnTo>
                    <a:pt x="818" y="87"/>
                  </a:lnTo>
                  <a:lnTo>
                    <a:pt x="820" y="87"/>
                  </a:lnTo>
                  <a:lnTo>
                    <a:pt x="822" y="86"/>
                  </a:lnTo>
                  <a:lnTo>
                    <a:pt x="824" y="85"/>
                  </a:lnTo>
                  <a:lnTo>
                    <a:pt x="826" y="84"/>
                  </a:lnTo>
                  <a:lnTo>
                    <a:pt x="828" y="83"/>
                  </a:lnTo>
                  <a:lnTo>
                    <a:pt x="830" y="82"/>
                  </a:lnTo>
                  <a:lnTo>
                    <a:pt x="832" y="81"/>
                  </a:lnTo>
                  <a:lnTo>
                    <a:pt x="834" y="81"/>
                  </a:lnTo>
                  <a:lnTo>
                    <a:pt x="836" y="80"/>
                  </a:lnTo>
                  <a:lnTo>
                    <a:pt x="838" y="79"/>
                  </a:lnTo>
                  <a:lnTo>
                    <a:pt x="840" y="78"/>
                  </a:lnTo>
                  <a:lnTo>
                    <a:pt x="842" y="77"/>
                  </a:lnTo>
                  <a:lnTo>
                    <a:pt x="844" y="76"/>
                  </a:lnTo>
                  <a:lnTo>
                    <a:pt x="846" y="75"/>
                  </a:lnTo>
                  <a:lnTo>
                    <a:pt x="848" y="75"/>
                  </a:lnTo>
                  <a:lnTo>
                    <a:pt x="850" y="74"/>
                  </a:lnTo>
                  <a:lnTo>
                    <a:pt x="852" y="73"/>
                  </a:lnTo>
                  <a:lnTo>
                    <a:pt x="854" y="72"/>
                  </a:lnTo>
                  <a:lnTo>
                    <a:pt x="856" y="71"/>
                  </a:lnTo>
                  <a:lnTo>
                    <a:pt x="858" y="70"/>
                  </a:lnTo>
                  <a:lnTo>
                    <a:pt x="860" y="69"/>
                  </a:lnTo>
                  <a:lnTo>
                    <a:pt x="862" y="68"/>
                  </a:lnTo>
                  <a:lnTo>
                    <a:pt x="864" y="68"/>
                  </a:lnTo>
                  <a:lnTo>
                    <a:pt x="866" y="67"/>
                  </a:lnTo>
                  <a:lnTo>
                    <a:pt x="868" y="66"/>
                  </a:lnTo>
                  <a:lnTo>
                    <a:pt x="870" y="65"/>
                  </a:lnTo>
                  <a:lnTo>
                    <a:pt x="872" y="64"/>
                  </a:lnTo>
                  <a:lnTo>
                    <a:pt x="874" y="63"/>
                  </a:lnTo>
                  <a:lnTo>
                    <a:pt x="876" y="62"/>
                  </a:lnTo>
                  <a:lnTo>
                    <a:pt x="878" y="62"/>
                  </a:lnTo>
                  <a:lnTo>
                    <a:pt x="880" y="61"/>
                  </a:lnTo>
                  <a:lnTo>
                    <a:pt x="882" y="60"/>
                  </a:lnTo>
                  <a:lnTo>
                    <a:pt x="884" y="59"/>
                  </a:lnTo>
                  <a:lnTo>
                    <a:pt x="886" y="58"/>
                  </a:lnTo>
                  <a:lnTo>
                    <a:pt x="888" y="57"/>
                  </a:lnTo>
                  <a:lnTo>
                    <a:pt x="890" y="56"/>
                  </a:lnTo>
                  <a:lnTo>
                    <a:pt x="892" y="55"/>
                  </a:lnTo>
                  <a:lnTo>
                    <a:pt x="894" y="55"/>
                  </a:lnTo>
                  <a:lnTo>
                    <a:pt x="896" y="54"/>
                  </a:lnTo>
                  <a:lnTo>
                    <a:pt x="898" y="53"/>
                  </a:lnTo>
                  <a:lnTo>
                    <a:pt x="900" y="52"/>
                  </a:lnTo>
                  <a:lnTo>
                    <a:pt x="902" y="51"/>
                  </a:lnTo>
                  <a:lnTo>
                    <a:pt x="904" y="50"/>
                  </a:lnTo>
                  <a:lnTo>
                    <a:pt x="906" y="49"/>
                  </a:lnTo>
                  <a:lnTo>
                    <a:pt x="908" y="49"/>
                  </a:lnTo>
                  <a:lnTo>
                    <a:pt x="910" y="48"/>
                  </a:lnTo>
                  <a:lnTo>
                    <a:pt x="912" y="47"/>
                  </a:lnTo>
                  <a:lnTo>
                    <a:pt x="914" y="46"/>
                  </a:lnTo>
                  <a:lnTo>
                    <a:pt x="916" y="45"/>
                  </a:lnTo>
                  <a:lnTo>
                    <a:pt x="918" y="44"/>
                  </a:lnTo>
                  <a:lnTo>
                    <a:pt x="920" y="43"/>
                  </a:lnTo>
                  <a:lnTo>
                    <a:pt x="922" y="43"/>
                  </a:lnTo>
                  <a:lnTo>
                    <a:pt x="924" y="42"/>
                  </a:lnTo>
                  <a:lnTo>
                    <a:pt x="926" y="41"/>
                  </a:lnTo>
                  <a:lnTo>
                    <a:pt x="928" y="40"/>
                  </a:lnTo>
                  <a:lnTo>
                    <a:pt x="930" y="39"/>
                  </a:lnTo>
                  <a:lnTo>
                    <a:pt x="932" y="38"/>
                  </a:lnTo>
                  <a:lnTo>
                    <a:pt x="934" y="37"/>
                  </a:lnTo>
                  <a:lnTo>
                    <a:pt x="936" y="36"/>
                  </a:lnTo>
                  <a:lnTo>
                    <a:pt x="938" y="36"/>
                  </a:lnTo>
                  <a:lnTo>
                    <a:pt x="940" y="35"/>
                  </a:lnTo>
                  <a:lnTo>
                    <a:pt x="942" y="34"/>
                  </a:lnTo>
                  <a:lnTo>
                    <a:pt x="944" y="33"/>
                  </a:lnTo>
                  <a:lnTo>
                    <a:pt x="946" y="32"/>
                  </a:lnTo>
                  <a:lnTo>
                    <a:pt x="948" y="31"/>
                  </a:lnTo>
                  <a:lnTo>
                    <a:pt x="950" y="30"/>
                  </a:lnTo>
                  <a:lnTo>
                    <a:pt x="952" y="30"/>
                  </a:lnTo>
                  <a:lnTo>
                    <a:pt x="954" y="29"/>
                  </a:lnTo>
                  <a:lnTo>
                    <a:pt x="956" y="28"/>
                  </a:lnTo>
                  <a:lnTo>
                    <a:pt x="958" y="27"/>
                  </a:lnTo>
                  <a:lnTo>
                    <a:pt x="960" y="26"/>
                  </a:lnTo>
                  <a:lnTo>
                    <a:pt x="962" y="25"/>
                  </a:lnTo>
                  <a:lnTo>
                    <a:pt x="964" y="24"/>
                  </a:lnTo>
                  <a:lnTo>
                    <a:pt x="966" y="24"/>
                  </a:lnTo>
                  <a:lnTo>
                    <a:pt x="968" y="23"/>
                  </a:lnTo>
                  <a:lnTo>
                    <a:pt x="970" y="22"/>
                  </a:lnTo>
                  <a:lnTo>
                    <a:pt x="972" y="21"/>
                  </a:lnTo>
                  <a:lnTo>
                    <a:pt x="974" y="20"/>
                  </a:lnTo>
                  <a:lnTo>
                    <a:pt x="976" y="19"/>
                  </a:lnTo>
                  <a:lnTo>
                    <a:pt x="978" y="18"/>
                  </a:lnTo>
                  <a:lnTo>
                    <a:pt x="980" y="17"/>
                  </a:lnTo>
                  <a:lnTo>
                    <a:pt x="982" y="17"/>
                  </a:lnTo>
                  <a:lnTo>
                    <a:pt x="984" y="16"/>
                  </a:lnTo>
                  <a:lnTo>
                    <a:pt x="986" y="15"/>
                  </a:lnTo>
                  <a:lnTo>
                    <a:pt x="988" y="14"/>
                  </a:lnTo>
                  <a:lnTo>
                    <a:pt x="990" y="13"/>
                  </a:lnTo>
                  <a:lnTo>
                    <a:pt x="992" y="12"/>
                  </a:lnTo>
                  <a:lnTo>
                    <a:pt x="994" y="11"/>
                  </a:lnTo>
                  <a:lnTo>
                    <a:pt x="996" y="11"/>
                  </a:lnTo>
                  <a:lnTo>
                    <a:pt x="998" y="10"/>
                  </a:lnTo>
                  <a:lnTo>
                    <a:pt x="1000" y="9"/>
                  </a:lnTo>
                  <a:lnTo>
                    <a:pt x="1002" y="8"/>
                  </a:lnTo>
                  <a:lnTo>
                    <a:pt x="1004" y="7"/>
                  </a:lnTo>
                  <a:lnTo>
                    <a:pt x="1006" y="6"/>
                  </a:lnTo>
                  <a:lnTo>
                    <a:pt x="1008" y="5"/>
                  </a:lnTo>
                  <a:lnTo>
                    <a:pt x="1010" y="4"/>
                  </a:lnTo>
                  <a:lnTo>
                    <a:pt x="1012" y="4"/>
                  </a:lnTo>
                  <a:lnTo>
                    <a:pt x="1014" y="3"/>
                  </a:lnTo>
                  <a:lnTo>
                    <a:pt x="1016" y="2"/>
                  </a:lnTo>
                  <a:lnTo>
                    <a:pt x="1018" y="1"/>
                  </a:lnTo>
                  <a:lnTo>
                    <a:pt x="1020" y="0"/>
                  </a:lnTo>
                  <a:lnTo>
                    <a:pt x="102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round/>
                  <a:headEnd/>
                  <a:tailEnd/>
                </a14:hiddenLine>
              </a:ext>
            </a:extLst>
          </p:spPr>
          <p:txBody>
            <a:bodyPr/>
            <a:lstStyle/>
            <a:p>
              <a:endParaRPr lang="en-CA"/>
            </a:p>
          </p:txBody>
        </p:sp>
        <p:sp>
          <p:nvSpPr>
            <p:cNvPr id="6336" name="Freeform 108"/>
            <p:cNvSpPr>
              <a:spLocks/>
            </p:cNvSpPr>
            <p:nvPr/>
          </p:nvSpPr>
          <p:spPr bwMode="auto">
            <a:xfrm>
              <a:off x="429" y="1133"/>
              <a:ext cx="2373" cy="2336"/>
            </a:xfrm>
            <a:custGeom>
              <a:avLst/>
              <a:gdLst>
                <a:gd name="T0" fmla="*/ 16 w 1021"/>
                <a:gd name="T1" fmla="*/ 434 h 441"/>
                <a:gd name="T2" fmla="*/ 34 w 1021"/>
                <a:gd name="T3" fmla="*/ 426 h 441"/>
                <a:gd name="T4" fmla="*/ 52 w 1021"/>
                <a:gd name="T5" fmla="*/ 418 h 441"/>
                <a:gd name="T6" fmla="*/ 70 w 1021"/>
                <a:gd name="T7" fmla="*/ 411 h 441"/>
                <a:gd name="T8" fmla="*/ 88 w 1021"/>
                <a:gd name="T9" fmla="*/ 403 h 441"/>
                <a:gd name="T10" fmla="*/ 106 w 1021"/>
                <a:gd name="T11" fmla="*/ 395 h 441"/>
                <a:gd name="T12" fmla="*/ 124 w 1021"/>
                <a:gd name="T13" fmla="*/ 387 h 441"/>
                <a:gd name="T14" fmla="*/ 142 w 1021"/>
                <a:gd name="T15" fmla="*/ 380 h 441"/>
                <a:gd name="T16" fmla="*/ 160 w 1021"/>
                <a:gd name="T17" fmla="*/ 372 h 441"/>
                <a:gd name="T18" fmla="*/ 178 w 1021"/>
                <a:gd name="T19" fmla="*/ 364 h 441"/>
                <a:gd name="T20" fmla="*/ 196 w 1021"/>
                <a:gd name="T21" fmla="*/ 356 h 441"/>
                <a:gd name="T22" fmla="*/ 214 w 1021"/>
                <a:gd name="T23" fmla="*/ 348 h 441"/>
                <a:gd name="T24" fmla="*/ 232 w 1021"/>
                <a:gd name="T25" fmla="*/ 341 h 441"/>
                <a:gd name="T26" fmla="*/ 250 w 1021"/>
                <a:gd name="T27" fmla="*/ 333 h 441"/>
                <a:gd name="T28" fmla="*/ 268 w 1021"/>
                <a:gd name="T29" fmla="*/ 325 h 441"/>
                <a:gd name="T30" fmla="*/ 286 w 1021"/>
                <a:gd name="T31" fmla="*/ 317 h 441"/>
                <a:gd name="T32" fmla="*/ 304 w 1021"/>
                <a:gd name="T33" fmla="*/ 310 h 441"/>
                <a:gd name="T34" fmla="*/ 322 w 1021"/>
                <a:gd name="T35" fmla="*/ 302 h 441"/>
                <a:gd name="T36" fmla="*/ 340 w 1021"/>
                <a:gd name="T37" fmla="*/ 294 h 441"/>
                <a:gd name="T38" fmla="*/ 358 w 1021"/>
                <a:gd name="T39" fmla="*/ 286 h 441"/>
                <a:gd name="T40" fmla="*/ 376 w 1021"/>
                <a:gd name="T41" fmla="*/ 278 h 441"/>
                <a:gd name="T42" fmla="*/ 394 w 1021"/>
                <a:gd name="T43" fmla="*/ 271 h 441"/>
                <a:gd name="T44" fmla="*/ 412 w 1021"/>
                <a:gd name="T45" fmla="*/ 263 h 441"/>
                <a:gd name="T46" fmla="*/ 430 w 1021"/>
                <a:gd name="T47" fmla="*/ 255 h 441"/>
                <a:gd name="T48" fmla="*/ 448 w 1021"/>
                <a:gd name="T49" fmla="*/ 247 h 441"/>
                <a:gd name="T50" fmla="*/ 466 w 1021"/>
                <a:gd name="T51" fmla="*/ 239 h 441"/>
                <a:gd name="T52" fmla="*/ 484 w 1021"/>
                <a:gd name="T53" fmla="*/ 232 h 441"/>
                <a:gd name="T54" fmla="*/ 502 w 1021"/>
                <a:gd name="T55" fmla="*/ 224 h 441"/>
                <a:gd name="T56" fmla="*/ 520 w 1021"/>
                <a:gd name="T57" fmla="*/ 216 h 441"/>
                <a:gd name="T58" fmla="*/ 538 w 1021"/>
                <a:gd name="T59" fmla="*/ 208 h 441"/>
                <a:gd name="T60" fmla="*/ 556 w 1021"/>
                <a:gd name="T61" fmla="*/ 201 h 441"/>
                <a:gd name="T62" fmla="*/ 574 w 1021"/>
                <a:gd name="T63" fmla="*/ 193 h 441"/>
                <a:gd name="T64" fmla="*/ 592 w 1021"/>
                <a:gd name="T65" fmla="*/ 185 h 441"/>
                <a:gd name="T66" fmla="*/ 610 w 1021"/>
                <a:gd name="T67" fmla="*/ 177 h 441"/>
                <a:gd name="T68" fmla="*/ 628 w 1021"/>
                <a:gd name="T69" fmla="*/ 169 h 441"/>
                <a:gd name="T70" fmla="*/ 646 w 1021"/>
                <a:gd name="T71" fmla="*/ 162 h 441"/>
                <a:gd name="T72" fmla="*/ 664 w 1021"/>
                <a:gd name="T73" fmla="*/ 154 h 441"/>
                <a:gd name="T74" fmla="*/ 682 w 1021"/>
                <a:gd name="T75" fmla="*/ 146 h 441"/>
                <a:gd name="T76" fmla="*/ 700 w 1021"/>
                <a:gd name="T77" fmla="*/ 138 h 441"/>
                <a:gd name="T78" fmla="*/ 718 w 1021"/>
                <a:gd name="T79" fmla="*/ 131 h 441"/>
                <a:gd name="T80" fmla="*/ 736 w 1021"/>
                <a:gd name="T81" fmla="*/ 123 h 441"/>
                <a:gd name="T82" fmla="*/ 754 w 1021"/>
                <a:gd name="T83" fmla="*/ 115 h 441"/>
                <a:gd name="T84" fmla="*/ 772 w 1021"/>
                <a:gd name="T85" fmla="*/ 107 h 441"/>
                <a:gd name="T86" fmla="*/ 790 w 1021"/>
                <a:gd name="T87" fmla="*/ 99 h 441"/>
                <a:gd name="T88" fmla="*/ 808 w 1021"/>
                <a:gd name="T89" fmla="*/ 92 h 441"/>
                <a:gd name="T90" fmla="*/ 826 w 1021"/>
                <a:gd name="T91" fmla="*/ 84 h 441"/>
                <a:gd name="T92" fmla="*/ 844 w 1021"/>
                <a:gd name="T93" fmla="*/ 76 h 441"/>
                <a:gd name="T94" fmla="*/ 862 w 1021"/>
                <a:gd name="T95" fmla="*/ 68 h 441"/>
                <a:gd name="T96" fmla="*/ 880 w 1021"/>
                <a:gd name="T97" fmla="*/ 61 h 441"/>
                <a:gd name="T98" fmla="*/ 898 w 1021"/>
                <a:gd name="T99" fmla="*/ 53 h 441"/>
                <a:gd name="T100" fmla="*/ 916 w 1021"/>
                <a:gd name="T101" fmla="*/ 45 h 441"/>
                <a:gd name="T102" fmla="*/ 934 w 1021"/>
                <a:gd name="T103" fmla="*/ 37 h 441"/>
                <a:gd name="T104" fmla="*/ 952 w 1021"/>
                <a:gd name="T105" fmla="*/ 29 h 441"/>
                <a:gd name="T106" fmla="*/ 970 w 1021"/>
                <a:gd name="T107" fmla="*/ 22 h 441"/>
                <a:gd name="T108" fmla="*/ 988 w 1021"/>
                <a:gd name="T109" fmla="*/ 14 h 441"/>
                <a:gd name="T110" fmla="*/ 1006 w 1021"/>
                <a:gd name="T111" fmla="*/ 6 h 44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021"/>
                <a:gd name="T169" fmla="*/ 0 h 441"/>
                <a:gd name="T170" fmla="*/ 1021 w 1021"/>
                <a:gd name="T171" fmla="*/ 441 h 44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021" h="441">
                  <a:moveTo>
                    <a:pt x="0" y="441"/>
                  </a:moveTo>
                  <a:lnTo>
                    <a:pt x="2" y="440"/>
                  </a:lnTo>
                  <a:lnTo>
                    <a:pt x="4" y="439"/>
                  </a:lnTo>
                  <a:lnTo>
                    <a:pt x="6" y="438"/>
                  </a:lnTo>
                  <a:lnTo>
                    <a:pt x="8" y="437"/>
                  </a:lnTo>
                  <a:lnTo>
                    <a:pt x="10" y="437"/>
                  </a:lnTo>
                  <a:lnTo>
                    <a:pt x="12" y="436"/>
                  </a:lnTo>
                  <a:lnTo>
                    <a:pt x="14" y="435"/>
                  </a:lnTo>
                  <a:lnTo>
                    <a:pt x="16" y="434"/>
                  </a:lnTo>
                  <a:lnTo>
                    <a:pt x="18" y="433"/>
                  </a:lnTo>
                  <a:lnTo>
                    <a:pt x="20" y="432"/>
                  </a:lnTo>
                  <a:lnTo>
                    <a:pt x="22" y="431"/>
                  </a:lnTo>
                  <a:lnTo>
                    <a:pt x="24" y="431"/>
                  </a:lnTo>
                  <a:lnTo>
                    <a:pt x="26" y="430"/>
                  </a:lnTo>
                  <a:lnTo>
                    <a:pt x="28" y="429"/>
                  </a:lnTo>
                  <a:lnTo>
                    <a:pt x="30" y="428"/>
                  </a:lnTo>
                  <a:lnTo>
                    <a:pt x="32" y="427"/>
                  </a:lnTo>
                  <a:lnTo>
                    <a:pt x="34" y="426"/>
                  </a:lnTo>
                  <a:lnTo>
                    <a:pt x="36" y="425"/>
                  </a:lnTo>
                  <a:lnTo>
                    <a:pt x="38" y="424"/>
                  </a:lnTo>
                  <a:lnTo>
                    <a:pt x="40" y="424"/>
                  </a:lnTo>
                  <a:lnTo>
                    <a:pt x="42" y="423"/>
                  </a:lnTo>
                  <a:lnTo>
                    <a:pt x="44" y="422"/>
                  </a:lnTo>
                  <a:lnTo>
                    <a:pt x="46" y="421"/>
                  </a:lnTo>
                  <a:lnTo>
                    <a:pt x="48" y="420"/>
                  </a:lnTo>
                  <a:lnTo>
                    <a:pt x="50" y="419"/>
                  </a:lnTo>
                  <a:lnTo>
                    <a:pt x="52" y="418"/>
                  </a:lnTo>
                  <a:lnTo>
                    <a:pt x="54" y="418"/>
                  </a:lnTo>
                  <a:lnTo>
                    <a:pt x="56" y="417"/>
                  </a:lnTo>
                  <a:lnTo>
                    <a:pt x="58" y="416"/>
                  </a:lnTo>
                  <a:lnTo>
                    <a:pt x="60" y="415"/>
                  </a:lnTo>
                  <a:lnTo>
                    <a:pt x="62" y="414"/>
                  </a:lnTo>
                  <a:lnTo>
                    <a:pt x="64" y="413"/>
                  </a:lnTo>
                  <a:lnTo>
                    <a:pt x="66" y="412"/>
                  </a:lnTo>
                  <a:lnTo>
                    <a:pt x="68" y="412"/>
                  </a:lnTo>
                  <a:lnTo>
                    <a:pt x="70" y="411"/>
                  </a:lnTo>
                  <a:lnTo>
                    <a:pt x="72" y="410"/>
                  </a:lnTo>
                  <a:lnTo>
                    <a:pt x="74" y="409"/>
                  </a:lnTo>
                  <a:lnTo>
                    <a:pt x="76" y="408"/>
                  </a:lnTo>
                  <a:lnTo>
                    <a:pt x="78" y="407"/>
                  </a:lnTo>
                  <a:lnTo>
                    <a:pt x="80" y="406"/>
                  </a:lnTo>
                  <a:lnTo>
                    <a:pt x="82" y="405"/>
                  </a:lnTo>
                  <a:lnTo>
                    <a:pt x="84" y="405"/>
                  </a:lnTo>
                  <a:lnTo>
                    <a:pt x="86" y="404"/>
                  </a:lnTo>
                  <a:lnTo>
                    <a:pt x="88" y="403"/>
                  </a:lnTo>
                  <a:lnTo>
                    <a:pt x="90" y="402"/>
                  </a:lnTo>
                  <a:lnTo>
                    <a:pt x="92" y="401"/>
                  </a:lnTo>
                  <a:lnTo>
                    <a:pt x="94" y="400"/>
                  </a:lnTo>
                  <a:lnTo>
                    <a:pt x="96" y="399"/>
                  </a:lnTo>
                  <a:lnTo>
                    <a:pt x="98" y="399"/>
                  </a:lnTo>
                  <a:lnTo>
                    <a:pt x="100" y="398"/>
                  </a:lnTo>
                  <a:lnTo>
                    <a:pt x="102" y="397"/>
                  </a:lnTo>
                  <a:lnTo>
                    <a:pt x="104" y="396"/>
                  </a:lnTo>
                  <a:lnTo>
                    <a:pt x="106" y="395"/>
                  </a:lnTo>
                  <a:lnTo>
                    <a:pt x="108" y="394"/>
                  </a:lnTo>
                  <a:lnTo>
                    <a:pt x="110" y="393"/>
                  </a:lnTo>
                  <a:lnTo>
                    <a:pt x="112" y="393"/>
                  </a:lnTo>
                  <a:lnTo>
                    <a:pt x="114" y="392"/>
                  </a:lnTo>
                  <a:lnTo>
                    <a:pt x="116" y="391"/>
                  </a:lnTo>
                  <a:lnTo>
                    <a:pt x="118" y="390"/>
                  </a:lnTo>
                  <a:lnTo>
                    <a:pt x="120" y="389"/>
                  </a:lnTo>
                  <a:lnTo>
                    <a:pt x="122" y="388"/>
                  </a:lnTo>
                  <a:lnTo>
                    <a:pt x="124" y="387"/>
                  </a:lnTo>
                  <a:lnTo>
                    <a:pt x="126" y="386"/>
                  </a:lnTo>
                  <a:lnTo>
                    <a:pt x="128" y="386"/>
                  </a:lnTo>
                  <a:lnTo>
                    <a:pt x="130" y="385"/>
                  </a:lnTo>
                  <a:lnTo>
                    <a:pt x="132" y="384"/>
                  </a:lnTo>
                  <a:lnTo>
                    <a:pt x="134" y="383"/>
                  </a:lnTo>
                  <a:lnTo>
                    <a:pt x="136" y="382"/>
                  </a:lnTo>
                  <a:lnTo>
                    <a:pt x="138" y="381"/>
                  </a:lnTo>
                  <a:lnTo>
                    <a:pt x="140" y="380"/>
                  </a:lnTo>
                  <a:lnTo>
                    <a:pt x="142" y="380"/>
                  </a:lnTo>
                  <a:lnTo>
                    <a:pt x="144" y="379"/>
                  </a:lnTo>
                  <a:lnTo>
                    <a:pt x="146" y="378"/>
                  </a:lnTo>
                  <a:lnTo>
                    <a:pt x="148" y="377"/>
                  </a:lnTo>
                  <a:lnTo>
                    <a:pt x="150" y="376"/>
                  </a:lnTo>
                  <a:lnTo>
                    <a:pt x="152" y="375"/>
                  </a:lnTo>
                  <a:lnTo>
                    <a:pt x="154" y="374"/>
                  </a:lnTo>
                  <a:lnTo>
                    <a:pt x="156" y="373"/>
                  </a:lnTo>
                  <a:lnTo>
                    <a:pt x="158" y="373"/>
                  </a:lnTo>
                  <a:lnTo>
                    <a:pt x="160" y="372"/>
                  </a:lnTo>
                  <a:lnTo>
                    <a:pt x="162" y="371"/>
                  </a:lnTo>
                  <a:lnTo>
                    <a:pt x="164" y="370"/>
                  </a:lnTo>
                  <a:lnTo>
                    <a:pt x="166" y="369"/>
                  </a:lnTo>
                  <a:lnTo>
                    <a:pt x="168" y="368"/>
                  </a:lnTo>
                  <a:lnTo>
                    <a:pt x="170" y="367"/>
                  </a:lnTo>
                  <a:lnTo>
                    <a:pt x="172" y="367"/>
                  </a:lnTo>
                  <a:lnTo>
                    <a:pt x="174" y="366"/>
                  </a:lnTo>
                  <a:lnTo>
                    <a:pt x="176" y="365"/>
                  </a:lnTo>
                  <a:lnTo>
                    <a:pt x="178" y="364"/>
                  </a:lnTo>
                  <a:lnTo>
                    <a:pt x="180" y="363"/>
                  </a:lnTo>
                  <a:lnTo>
                    <a:pt x="182" y="362"/>
                  </a:lnTo>
                  <a:lnTo>
                    <a:pt x="184" y="361"/>
                  </a:lnTo>
                  <a:lnTo>
                    <a:pt x="186" y="361"/>
                  </a:lnTo>
                  <a:lnTo>
                    <a:pt x="188" y="360"/>
                  </a:lnTo>
                  <a:lnTo>
                    <a:pt x="190" y="359"/>
                  </a:lnTo>
                  <a:lnTo>
                    <a:pt x="192" y="358"/>
                  </a:lnTo>
                  <a:lnTo>
                    <a:pt x="194" y="357"/>
                  </a:lnTo>
                  <a:lnTo>
                    <a:pt x="196" y="356"/>
                  </a:lnTo>
                  <a:lnTo>
                    <a:pt x="198" y="355"/>
                  </a:lnTo>
                  <a:lnTo>
                    <a:pt x="200" y="354"/>
                  </a:lnTo>
                  <a:lnTo>
                    <a:pt x="202" y="354"/>
                  </a:lnTo>
                  <a:lnTo>
                    <a:pt x="204" y="353"/>
                  </a:lnTo>
                  <a:lnTo>
                    <a:pt x="206" y="352"/>
                  </a:lnTo>
                  <a:lnTo>
                    <a:pt x="208" y="351"/>
                  </a:lnTo>
                  <a:lnTo>
                    <a:pt x="210" y="350"/>
                  </a:lnTo>
                  <a:lnTo>
                    <a:pt x="212" y="349"/>
                  </a:lnTo>
                  <a:lnTo>
                    <a:pt x="214" y="348"/>
                  </a:lnTo>
                  <a:lnTo>
                    <a:pt x="216" y="348"/>
                  </a:lnTo>
                  <a:lnTo>
                    <a:pt x="218" y="347"/>
                  </a:lnTo>
                  <a:lnTo>
                    <a:pt x="220" y="346"/>
                  </a:lnTo>
                  <a:lnTo>
                    <a:pt x="222" y="345"/>
                  </a:lnTo>
                  <a:lnTo>
                    <a:pt x="224" y="344"/>
                  </a:lnTo>
                  <a:lnTo>
                    <a:pt x="226" y="343"/>
                  </a:lnTo>
                  <a:lnTo>
                    <a:pt x="228" y="342"/>
                  </a:lnTo>
                  <a:lnTo>
                    <a:pt x="230" y="341"/>
                  </a:lnTo>
                  <a:lnTo>
                    <a:pt x="232" y="341"/>
                  </a:lnTo>
                  <a:lnTo>
                    <a:pt x="234" y="340"/>
                  </a:lnTo>
                  <a:lnTo>
                    <a:pt x="236" y="339"/>
                  </a:lnTo>
                  <a:lnTo>
                    <a:pt x="238" y="338"/>
                  </a:lnTo>
                  <a:lnTo>
                    <a:pt x="240" y="337"/>
                  </a:lnTo>
                  <a:lnTo>
                    <a:pt x="242" y="336"/>
                  </a:lnTo>
                  <a:lnTo>
                    <a:pt x="244" y="335"/>
                  </a:lnTo>
                  <a:lnTo>
                    <a:pt x="246" y="335"/>
                  </a:lnTo>
                  <a:lnTo>
                    <a:pt x="248" y="334"/>
                  </a:lnTo>
                  <a:lnTo>
                    <a:pt x="250" y="333"/>
                  </a:lnTo>
                  <a:lnTo>
                    <a:pt x="252" y="332"/>
                  </a:lnTo>
                  <a:lnTo>
                    <a:pt x="254" y="331"/>
                  </a:lnTo>
                  <a:lnTo>
                    <a:pt x="256" y="330"/>
                  </a:lnTo>
                  <a:lnTo>
                    <a:pt x="258" y="329"/>
                  </a:lnTo>
                  <a:lnTo>
                    <a:pt x="260" y="329"/>
                  </a:lnTo>
                  <a:lnTo>
                    <a:pt x="262" y="328"/>
                  </a:lnTo>
                  <a:lnTo>
                    <a:pt x="264" y="327"/>
                  </a:lnTo>
                  <a:lnTo>
                    <a:pt x="266" y="326"/>
                  </a:lnTo>
                  <a:lnTo>
                    <a:pt x="268" y="325"/>
                  </a:lnTo>
                  <a:lnTo>
                    <a:pt x="270" y="324"/>
                  </a:lnTo>
                  <a:lnTo>
                    <a:pt x="272" y="323"/>
                  </a:lnTo>
                  <a:lnTo>
                    <a:pt x="274" y="322"/>
                  </a:lnTo>
                  <a:lnTo>
                    <a:pt x="276" y="322"/>
                  </a:lnTo>
                  <a:lnTo>
                    <a:pt x="278" y="321"/>
                  </a:lnTo>
                  <a:lnTo>
                    <a:pt x="280" y="320"/>
                  </a:lnTo>
                  <a:lnTo>
                    <a:pt x="282" y="319"/>
                  </a:lnTo>
                  <a:lnTo>
                    <a:pt x="284" y="318"/>
                  </a:lnTo>
                  <a:lnTo>
                    <a:pt x="286" y="317"/>
                  </a:lnTo>
                  <a:lnTo>
                    <a:pt x="288" y="316"/>
                  </a:lnTo>
                  <a:lnTo>
                    <a:pt x="290" y="316"/>
                  </a:lnTo>
                  <a:lnTo>
                    <a:pt x="292" y="315"/>
                  </a:lnTo>
                  <a:lnTo>
                    <a:pt x="294" y="314"/>
                  </a:lnTo>
                  <a:lnTo>
                    <a:pt x="296" y="313"/>
                  </a:lnTo>
                  <a:lnTo>
                    <a:pt x="298" y="312"/>
                  </a:lnTo>
                  <a:lnTo>
                    <a:pt x="300" y="311"/>
                  </a:lnTo>
                  <a:lnTo>
                    <a:pt x="302" y="310"/>
                  </a:lnTo>
                  <a:lnTo>
                    <a:pt x="304" y="310"/>
                  </a:lnTo>
                  <a:lnTo>
                    <a:pt x="306" y="309"/>
                  </a:lnTo>
                  <a:lnTo>
                    <a:pt x="308" y="308"/>
                  </a:lnTo>
                  <a:lnTo>
                    <a:pt x="310" y="307"/>
                  </a:lnTo>
                  <a:lnTo>
                    <a:pt x="312" y="306"/>
                  </a:lnTo>
                  <a:lnTo>
                    <a:pt x="314" y="305"/>
                  </a:lnTo>
                  <a:lnTo>
                    <a:pt x="316" y="304"/>
                  </a:lnTo>
                  <a:lnTo>
                    <a:pt x="318" y="303"/>
                  </a:lnTo>
                  <a:lnTo>
                    <a:pt x="320" y="303"/>
                  </a:lnTo>
                  <a:lnTo>
                    <a:pt x="322" y="302"/>
                  </a:lnTo>
                  <a:lnTo>
                    <a:pt x="324" y="301"/>
                  </a:lnTo>
                  <a:lnTo>
                    <a:pt x="326" y="300"/>
                  </a:lnTo>
                  <a:lnTo>
                    <a:pt x="328" y="299"/>
                  </a:lnTo>
                  <a:lnTo>
                    <a:pt x="330" y="298"/>
                  </a:lnTo>
                  <a:lnTo>
                    <a:pt x="332" y="297"/>
                  </a:lnTo>
                  <a:lnTo>
                    <a:pt x="334" y="297"/>
                  </a:lnTo>
                  <a:lnTo>
                    <a:pt x="336" y="296"/>
                  </a:lnTo>
                  <a:lnTo>
                    <a:pt x="338" y="295"/>
                  </a:lnTo>
                  <a:lnTo>
                    <a:pt x="340" y="294"/>
                  </a:lnTo>
                  <a:lnTo>
                    <a:pt x="342" y="293"/>
                  </a:lnTo>
                  <a:lnTo>
                    <a:pt x="344" y="292"/>
                  </a:lnTo>
                  <a:lnTo>
                    <a:pt x="346" y="291"/>
                  </a:lnTo>
                  <a:lnTo>
                    <a:pt x="348" y="290"/>
                  </a:lnTo>
                  <a:lnTo>
                    <a:pt x="350" y="290"/>
                  </a:lnTo>
                  <a:lnTo>
                    <a:pt x="352" y="289"/>
                  </a:lnTo>
                  <a:lnTo>
                    <a:pt x="354" y="288"/>
                  </a:lnTo>
                  <a:lnTo>
                    <a:pt x="356" y="287"/>
                  </a:lnTo>
                  <a:lnTo>
                    <a:pt x="358" y="286"/>
                  </a:lnTo>
                  <a:lnTo>
                    <a:pt x="360" y="285"/>
                  </a:lnTo>
                  <a:lnTo>
                    <a:pt x="362" y="284"/>
                  </a:lnTo>
                  <a:lnTo>
                    <a:pt x="364" y="284"/>
                  </a:lnTo>
                  <a:lnTo>
                    <a:pt x="366" y="283"/>
                  </a:lnTo>
                  <a:lnTo>
                    <a:pt x="368" y="282"/>
                  </a:lnTo>
                  <a:lnTo>
                    <a:pt x="370" y="281"/>
                  </a:lnTo>
                  <a:lnTo>
                    <a:pt x="372" y="280"/>
                  </a:lnTo>
                  <a:lnTo>
                    <a:pt x="374" y="279"/>
                  </a:lnTo>
                  <a:lnTo>
                    <a:pt x="376" y="278"/>
                  </a:lnTo>
                  <a:lnTo>
                    <a:pt x="378" y="278"/>
                  </a:lnTo>
                  <a:lnTo>
                    <a:pt x="380" y="277"/>
                  </a:lnTo>
                  <a:lnTo>
                    <a:pt x="382" y="276"/>
                  </a:lnTo>
                  <a:lnTo>
                    <a:pt x="384" y="275"/>
                  </a:lnTo>
                  <a:lnTo>
                    <a:pt x="386" y="274"/>
                  </a:lnTo>
                  <a:lnTo>
                    <a:pt x="388" y="273"/>
                  </a:lnTo>
                  <a:lnTo>
                    <a:pt x="390" y="272"/>
                  </a:lnTo>
                  <a:lnTo>
                    <a:pt x="392" y="271"/>
                  </a:lnTo>
                  <a:lnTo>
                    <a:pt x="394" y="271"/>
                  </a:lnTo>
                  <a:lnTo>
                    <a:pt x="396" y="270"/>
                  </a:lnTo>
                  <a:lnTo>
                    <a:pt x="398" y="269"/>
                  </a:lnTo>
                  <a:lnTo>
                    <a:pt x="400" y="268"/>
                  </a:lnTo>
                  <a:lnTo>
                    <a:pt x="402" y="267"/>
                  </a:lnTo>
                  <a:lnTo>
                    <a:pt x="404" y="266"/>
                  </a:lnTo>
                  <a:lnTo>
                    <a:pt x="406" y="265"/>
                  </a:lnTo>
                  <a:lnTo>
                    <a:pt x="408" y="265"/>
                  </a:lnTo>
                  <a:lnTo>
                    <a:pt x="410" y="264"/>
                  </a:lnTo>
                  <a:lnTo>
                    <a:pt x="412" y="263"/>
                  </a:lnTo>
                  <a:lnTo>
                    <a:pt x="414" y="262"/>
                  </a:lnTo>
                  <a:lnTo>
                    <a:pt x="416" y="261"/>
                  </a:lnTo>
                  <a:lnTo>
                    <a:pt x="418" y="260"/>
                  </a:lnTo>
                  <a:lnTo>
                    <a:pt x="420" y="259"/>
                  </a:lnTo>
                  <a:lnTo>
                    <a:pt x="422" y="258"/>
                  </a:lnTo>
                  <a:lnTo>
                    <a:pt x="424" y="258"/>
                  </a:lnTo>
                  <a:lnTo>
                    <a:pt x="426" y="257"/>
                  </a:lnTo>
                  <a:lnTo>
                    <a:pt x="428" y="256"/>
                  </a:lnTo>
                  <a:lnTo>
                    <a:pt x="430" y="255"/>
                  </a:lnTo>
                  <a:lnTo>
                    <a:pt x="432" y="254"/>
                  </a:lnTo>
                  <a:lnTo>
                    <a:pt x="434" y="253"/>
                  </a:lnTo>
                  <a:lnTo>
                    <a:pt x="436" y="252"/>
                  </a:lnTo>
                  <a:lnTo>
                    <a:pt x="438" y="252"/>
                  </a:lnTo>
                  <a:lnTo>
                    <a:pt x="440" y="251"/>
                  </a:lnTo>
                  <a:lnTo>
                    <a:pt x="442" y="250"/>
                  </a:lnTo>
                  <a:lnTo>
                    <a:pt x="444" y="249"/>
                  </a:lnTo>
                  <a:lnTo>
                    <a:pt x="446" y="248"/>
                  </a:lnTo>
                  <a:lnTo>
                    <a:pt x="448" y="247"/>
                  </a:lnTo>
                  <a:lnTo>
                    <a:pt x="450" y="246"/>
                  </a:lnTo>
                  <a:lnTo>
                    <a:pt x="452" y="246"/>
                  </a:lnTo>
                  <a:lnTo>
                    <a:pt x="454" y="245"/>
                  </a:lnTo>
                  <a:lnTo>
                    <a:pt x="456" y="244"/>
                  </a:lnTo>
                  <a:lnTo>
                    <a:pt x="458" y="243"/>
                  </a:lnTo>
                  <a:lnTo>
                    <a:pt x="460" y="242"/>
                  </a:lnTo>
                  <a:lnTo>
                    <a:pt x="462" y="241"/>
                  </a:lnTo>
                  <a:lnTo>
                    <a:pt x="464" y="240"/>
                  </a:lnTo>
                  <a:lnTo>
                    <a:pt x="466" y="239"/>
                  </a:lnTo>
                  <a:lnTo>
                    <a:pt x="468" y="239"/>
                  </a:lnTo>
                  <a:lnTo>
                    <a:pt x="470" y="238"/>
                  </a:lnTo>
                  <a:lnTo>
                    <a:pt x="472" y="237"/>
                  </a:lnTo>
                  <a:lnTo>
                    <a:pt x="474" y="236"/>
                  </a:lnTo>
                  <a:lnTo>
                    <a:pt x="476" y="235"/>
                  </a:lnTo>
                  <a:lnTo>
                    <a:pt x="478" y="234"/>
                  </a:lnTo>
                  <a:lnTo>
                    <a:pt x="480" y="233"/>
                  </a:lnTo>
                  <a:lnTo>
                    <a:pt x="482" y="233"/>
                  </a:lnTo>
                  <a:lnTo>
                    <a:pt x="484" y="232"/>
                  </a:lnTo>
                  <a:lnTo>
                    <a:pt x="486" y="231"/>
                  </a:lnTo>
                  <a:lnTo>
                    <a:pt x="488" y="230"/>
                  </a:lnTo>
                  <a:lnTo>
                    <a:pt x="490" y="229"/>
                  </a:lnTo>
                  <a:lnTo>
                    <a:pt x="492" y="228"/>
                  </a:lnTo>
                  <a:lnTo>
                    <a:pt x="494" y="227"/>
                  </a:lnTo>
                  <a:lnTo>
                    <a:pt x="496" y="227"/>
                  </a:lnTo>
                  <a:lnTo>
                    <a:pt x="498" y="226"/>
                  </a:lnTo>
                  <a:lnTo>
                    <a:pt x="500" y="225"/>
                  </a:lnTo>
                  <a:lnTo>
                    <a:pt x="502" y="224"/>
                  </a:lnTo>
                  <a:lnTo>
                    <a:pt x="504" y="223"/>
                  </a:lnTo>
                  <a:lnTo>
                    <a:pt x="506" y="222"/>
                  </a:lnTo>
                  <a:lnTo>
                    <a:pt x="508" y="221"/>
                  </a:lnTo>
                  <a:lnTo>
                    <a:pt x="510" y="220"/>
                  </a:lnTo>
                  <a:lnTo>
                    <a:pt x="512" y="220"/>
                  </a:lnTo>
                  <a:lnTo>
                    <a:pt x="514" y="219"/>
                  </a:lnTo>
                  <a:lnTo>
                    <a:pt x="516" y="218"/>
                  </a:lnTo>
                  <a:lnTo>
                    <a:pt x="518" y="217"/>
                  </a:lnTo>
                  <a:lnTo>
                    <a:pt x="520" y="216"/>
                  </a:lnTo>
                  <a:lnTo>
                    <a:pt x="522" y="215"/>
                  </a:lnTo>
                  <a:lnTo>
                    <a:pt x="524" y="214"/>
                  </a:lnTo>
                  <a:lnTo>
                    <a:pt x="526" y="214"/>
                  </a:lnTo>
                  <a:lnTo>
                    <a:pt x="528" y="213"/>
                  </a:lnTo>
                  <a:lnTo>
                    <a:pt x="530" y="212"/>
                  </a:lnTo>
                  <a:lnTo>
                    <a:pt x="532" y="211"/>
                  </a:lnTo>
                  <a:lnTo>
                    <a:pt x="534" y="210"/>
                  </a:lnTo>
                  <a:lnTo>
                    <a:pt x="536" y="209"/>
                  </a:lnTo>
                  <a:lnTo>
                    <a:pt x="538" y="208"/>
                  </a:lnTo>
                  <a:lnTo>
                    <a:pt x="540" y="207"/>
                  </a:lnTo>
                  <a:lnTo>
                    <a:pt x="542" y="207"/>
                  </a:lnTo>
                  <a:lnTo>
                    <a:pt x="544" y="206"/>
                  </a:lnTo>
                  <a:lnTo>
                    <a:pt x="546" y="205"/>
                  </a:lnTo>
                  <a:lnTo>
                    <a:pt x="548" y="204"/>
                  </a:lnTo>
                  <a:lnTo>
                    <a:pt x="550" y="203"/>
                  </a:lnTo>
                  <a:lnTo>
                    <a:pt x="552" y="202"/>
                  </a:lnTo>
                  <a:lnTo>
                    <a:pt x="554" y="201"/>
                  </a:lnTo>
                  <a:lnTo>
                    <a:pt x="556" y="201"/>
                  </a:lnTo>
                  <a:lnTo>
                    <a:pt x="558" y="200"/>
                  </a:lnTo>
                  <a:lnTo>
                    <a:pt x="560" y="199"/>
                  </a:lnTo>
                  <a:lnTo>
                    <a:pt x="562" y="198"/>
                  </a:lnTo>
                  <a:lnTo>
                    <a:pt x="564" y="197"/>
                  </a:lnTo>
                  <a:lnTo>
                    <a:pt x="566" y="196"/>
                  </a:lnTo>
                  <a:lnTo>
                    <a:pt x="568" y="195"/>
                  </a:lnTo>
                  <a:lnTo>
                    <a:pt x="570" y="195"/>
                  </a:lnTo>
                  <a:lnTo>
                    <a:pt x="572" y="194"/>
                  </a:lnTo>
                  <a:lnTo>
                    <a:pt x="574" y="193"/>
                  </a:lnTo>
                  <a:lnTo>
                    <a:pt x="576" y="192"/>
                  </a:lnTo>
                  <a:lnTo>
                    <a:pt x="578" y="191"/>
                  </a:lnTo>
                  <a:lnTo>
                    <a:pt x="580" y="190"/>
                  </a:lnTo>
                  <a:lnTo>
                    <a:pt x="582" y="189"/>
                  </a:lnTo>
                  <a:lnTo>
                    <a:pt x="584" y="188"/>
                  </a:lnTo>
                  <a:lnTo>
                    <a:pt x="586" y="188"/>
                  </a:lnTo>
                  <a:lnTo>
                    <a:pt x="588" y="187"/>
                  </a:lnTo>
                  <a:lnTo>
                    <a:pt x="590" y="186"/>
                  </a:lnTo>
                  <a:lnTo>
                    <a:pt x="592" y="185"/>
                  </a:lnTo>
                  <a:lnTo>
                    <a:pt x="594" y="184"/>
                  </a:lnTo>
                  <a:lnTo>
                    <a:pt x="596" y="183"/>
                  </a:lnTo>
                  <a:lnTo>
                    <a:pt x="598" y="182"/>
                  </a:lnTo>
                  <a:lnTo>
                    <a:pt x="600" y="182"/>
                  </a:lnTo>
                  <a:lnTo>
                    <a:pt x="602" y="181"/>
                  </a:lnTo>
                  <a:lnTo>
                    <a:pt x="604" y="180"/>
                  </a:lnTo>
                  <a:lnTo>
                    <a:pt x="606" y="179"/>
                  </a:lnTo>
                  <a:lnTo>
                    <a:pt x="608" y="178"/>
                  </a:lnTo>
                  <a:lnTo>
                    <a:pt x="610" y="177"/>
                  </a:lnTo>
                  <a:lnTo>
                    <a:pt x="612" y="176"/>
                  </a:lnTo>
                  <a:lnTo>
                    <a:pt x="614" y="176"/>
                  </a:lnTo>
                  <a:lnTo>
                    <a:pt x="616" y="175"/>
                  </a:lnTo>
                  <a:lnTo>
                    <a:pt x="618" y="174"/>
                  </a:lnTo>
                  <a:lnTo>
                    <a:pt x="620" y="173"/>
                  </a:lnTo>
                  <a:lnTo>
                    <a:pt x="622" y="172"/>
                  </a:lnTo>
                  <a:lnTo>
                    <a:pt x="624" y="171"/>
                  </a:lnTo>
                  <a:lnTo>
                    <a:pt x="626" y="170"/>
                  </a:lnTo>
                  <a:lnTo>
                    <a:pt x="628" y="169"/>
                  </a:lnTo>
                  <a:lnTo>
                    <a:pt x="630" y="169"/>
                  </a:lnTo>
                  <a:lnTo>
                    <a:pt x="632" y="168"/>
                  </a:lnTo>
                  <a:lnTo>
                    <a:pt x="634" y="167"/>
                  </a:lnTo>
                  <a:lnTo>
                    <a:pt x="636" y="166"/>
                  </a:lnTo>
                  <a:lnTo>
                    <a:pt x="638" y="165"/>
                  </a:lnTo>
                  <a:lnTo>
                    <a:pt x="640" y="164"/>
                  </a:lnTo>
                  <a:lnTo>
                    <a:pt x="642" y="163"/>
                  </a:lnTo>
                  <a:lnTo>
                    <a:pt x="644" y="163"/>
                  </a:lnTo>
                  <a:lnTo>
                    <a:pt x="646" y="162"/>
                  </a:lnTo>
                  <a:lnTo>
                    <a:pt x="648" y="161"/>
                  </a:lnTo>
                  <a:lnTo>
                    <a:pt x="650" y="160"/>
                  </a:lnTo>
                  <a:lnTo>
                    <a:pt x="652" y="159"/>
                  </a:lnTo>
                  <a:lnTo>
                    <a:pt x="654" y="158"/>
                  </a:lnTo>
                  <a:lnTo>
                    <a:pt x="656" y="157"/>
                  </a:lnTo>
                  <a:lnTo>
                    <a:pt x="658" y="156"/>
                  </a:lnTo>
                  <a:lnTo>
                    <a:pt x="660" y="156"/>
                  </a:lnTo>
                  <a:lnTo>
                    <a:pt x="662" y="155"/>
                  </a:lnTo>
                  <a:lnTo>
                    <a:pt x="664" y="154"/>
                  </a:lnTo>
                  <a:lnTo>
                    <a:pt x="666" y="153"/>
                  </a:lnTo>
                  <a:lnTo>
                    <a:pt x="668" y="152"/>
                  </a:lnTo>
                  <a:lnTo>
                    <a:pt x="670" y="151"/>
                  </a:lnTo>
                  <a:lnTo>
                    <a:pt x="672" y="150"/>
                  </a:lnTo>
                  <a:lnTo>
                    <a:pt x="674" y="150"/>
                  </a:lnTo>
                  <a:lnTo>
                    <a:pt x="676" y="149"/>
                  </a:lnTo>
                  <a:lnTo>
                    <a:pt x="678" y="148"/>
                  </a:lnTo>
                  <a:lnTo>
                    <a:pt x="680" y="147"/>
                  </a:lnTo>
                  <a:lnTo>
                    <a:pt x="682" y="146"/>
                  </a:lnTo>
                  <a:lnTo>
                    <a:pt x="684" y="145"/>
                  </a:lnTo>
                  <a:lnTo>
                    <a:pt x="686" y="144"/>
                  </a:lnTo>
                  <a:lnTo>
                    <a:pt x="688" y="144"/>
                  </a:lnTo>
                  <a:lnTo>
                    <a:pt x="690" y="143"/>
                  </a:lnTo>
                  <a:lnTo>
                    <a:pt x="692" y="142"/>
                  </a:lnTo>
                  <a:lnTo>
                    <a:pt x="694" y="141"/>
                  </a:lnTo>
                  <a:lnTo>
                    <a:pt x="696" y="140"/>
                  </a:lnTo>
                  <a:lnTo>
                    <a:pt x="698" y="139"/>
                  </a:lnTo>
                  <a:lnTo>
                    <a:pt x="700" y="138"/>
                  </a:lnTo>
                  <a:lnTo>
                    <a:pt x="702" y="137"/>
                  </a:lnTo>
                  <a:lnTo>
                    <a:pt x="704" y="137"/>
                  </a:lnTo>
                  <a:lnTo>
                    <a:pt x="706" y="136"/>
                  </a:lnTo>
                  <a:lnTo>
                    <a:pt x="708" y="135"/>
                  </a:lnTo>
                  <a:lnTo>
                    <a:pt x="710" y="134"/>
                  </a:lnTo>
                  <a:lnTo>
                    <a:pt x="712" y="133"/>
                  </a:lnTo>
                  <a:lnTo>
                    <a:pt x="714" y="132"/>
                  </a:lnTo>
                  <a:lnTo>
                    <a:pt x="716" y="131"/>
                  </a:lnTo>
                  <a:lnTo>
                    <a:pt x="718" y="131"/>
                  </a:lnTo>
                  <a:lnTo>
                    <a:pt x="720" y="130"/>
                  </a:lnTo>
                  <a:lnTo>
                    <a:pt x="722" y="129"/>
                  </a:lnTo>
                  <a:lnTo>
                    <a:pt x="724" y="128"/>
                  </a:lnTo>
                  <a:lnTo>
                    <a:pt x="726" y="127"/>
                  </a:lnTo>
                  <a:lnTo>
                    <a:pt x="728" y="126"/>
                  </a:lnTo>
                  <a:lnTo>
                    <a:pt x="730" y="125"/>
                  </a:lnTo>
                  <a:lnTo>
                    <a:pt x="732" y="124"/>
                  </a:lnTo>
                  <a:lnTo>
                    <a:pt x="734" y="124"/>
                  </a:lnTo>
                  <a:lnTo>
                    <a:pt x="736" y="123"/>
                  </a:lnTo>
                  <a:lnTo>
                    <a:pt x="738" y="122"/>
                  </a:lnTo>
                  <a:lnTo>
                    <a:pt x="740" y="121"/>
                  </a:lnTo>
                  <a:lnTo>
                    <a:pt x="742" y="120"/>
                  </a:lnTo>
                  <a:lnTo>
                    <a:pt x="744" y="119"/>
                  </a:lnTo>
                  <a:lnTo>
                    <a:pt x="746" y="118"/>
                  </a:lnTo>
                  <a:lnTo>
                    <a:pt x="748" y="118"/>
                  </a:lnTo>
                  <a:lnTo>
                    <a:pt x="750" y="117"/>
                  </a:lnTo>
                  <a:lnTo>
                    <a:pt x="752" y="116"/>
                  </a:lnTo>
                  <a:lnTo>
                    <a:pt x="754" y="115"/>
                  </a:lnTo>
                  <a:lnTo>
                    <a:pt x="756" y="114"/>
                  </a:lnTo>
                  <a:lnTo>
                    <a:pt x="758" y="113"/>
                  </a:lnTo>
                  <a:lnTo>
                    <a:pt x="760" y="112"/>
                  </a:lnTo>
                  <a:lnTo>
                    <a:pt x="762" y="112"/>
                  </a:lnTo>
                  <a:lnTo>
                    <a:pt x="764" y="111"/>
                  </a:lnTo>
                  <a:lnTo>
                    <a:pt x="766" y="110"/>
                  </a:lnTo>
                  <a:lnTo>
                    <a:pt x="768" y="109"/>
                  </a:lnTo>
                  <a:lnTo>
                    <a:pt x="770" y="108"/>
                  </a:lnTo>
                  <a:lnTo>
                    <a:pt x="772" y="107"/>
                  </a:lnTo>
                  <a:lnTo>
                    <a:pt x="774" y="106"/>
                  </a:lnTo>
                  <a:lnTo>
                    <a:pt x="776" y="105"/>
                  </a:lnTo>
                  <a:lnTo>
                    <a:pt x="778" y="105"/>
                  </a:lnTo>
                  <a:lnTo>
                    <a:pt x="780" y="104"/>
                  </a:lnTo>
                  <a:lnTo>
                    <a:pt x="782" y="103"/>
                  </a:lnTo>
                  <a:lnTo>
                    <a:pt x="784" y="102"/>
                  </a:lnTo>
                  <a:lnTo>
                    <a:pt x="786" y="101"/>
                  </a:lnTo>
                  <a:lnTo>
                    <a:pt x="788" y="100"/>
                  </a:lnTo>
                  <a:lnTo>
                    <a:pt x="790" y="99"/>
                  </a:lnTo>
                  <a:lnTo>
                    <a:pt x="792" y="99"/>
                  </a:lnTo>
                  <a:lnTo>
                    <a:pt x="794" y="98"/>
                  </a:lnTo>
                  <a:lnTo>
                    <a:pt x="796" y="97"/>
                  </a:lnTo>
                  <a:lnTo>
                    <a:pt x="798" y="96"/>
                  </a:lnTo>
                  <a:lnTo>
                    <a:pt x="800" y="95"/>
                  </a:lnTo>
                  <a:lnTo>
                    <a:pt x="802" y="94"/>
                  </a:lnTo>
                  <a:lnTo>
                    <a:pt x="804" y="93"/>
                  </a:lnTo>
                  <a:lnTo>
                    <a:pt x="806" y="93"/>
                  </a:lnTo>
                  <a:lnTo>
                    <a:pt x="808" y="92"/>
                  </a:lnTo>
                  <a:lnTo>
                    <a:pt x="810" y="91"/>
                  </a:lnTo>
                  <a:lnTo>
                    <a:pt x="812" y="90"/>
                  </a:lnTo>
                  <a:lnTo>
                    <a:pt x="814" y="89"/>
                  </a:lnTo>
                  <a:lnTo>
                    <a:pt x="816" y="88"/>
                  </a:lnTo>
                  <a:lnTo>
                    <a:pt x="818" y="87"/>
                  </a:lnTo>
                  <a:lnTo>
                    <a:pt x="820" y="86"/>
                  </a:lnTo>
                  <a:lnTo>
                    <a:pt x="822" y="86"/>
                  </a:lnTo>
                  <a:lnTo>
                    <a:pt x="824" y="85"/>
                  </a:lnTo>
                  <a:lnTo>
                    <a:pt x="826" y="84"/>
                  </a:lnTo>
                  <a:lnTo>
                    <a:pt x="828" y="83"/>
                  </a:lnTo>
                  <a:lnTo>
                    <a:pt x="830" y="82"/>
                  </a:lnTo>
                  <a:lnTo>
                    <a:pt x="832" y="81"/>
                  </a:lnTo>
                  <a:lnTo>
                    <a:pt x="834" y="80"/>
                  </a:lnTo>
                  <a:lnTo>
                    <a:pt x="836" y="80"/>
                  </a:lnTo>
                  <a:lnTo>
                    <a:pt x="838" y="79"/>
                  </a:lnTo>
                  <a:lnTo>
                    <a:pt x="840" y="78"/>
                  </a:lnTo>
                  <a:lnTo>
                    <a:pt x="842" y="77"/>
                  </a:lnTo>
                  <a:lnTo>
                    <a:pt x="844" y="76"/>
                  </a:lnTo>
                  <a:lnTo>
                    <a:pt x="846" y="75"/>
                  </a:lnTo>
                  <a:lnTo>
                    <a:pt x="848" y="74"/>
                  </a:lnTo>
                  <a:lnTo>
                    <a:pt x="850" y="73"/>
                  </a:lnTo>
                  <a:lnTo>
                    <a:pt x="852" y="73"/>
                  </a:lnTo>
                  <a:lnTo>
                    <a:pt x="854" y="72"/>
                  </a:lnTo>
                  <a:lnTo>
                    <a:pt x="856" y="71"/>
                  </a:lnTo>
                  <a:lnTo>
                    <a:pt x="858" y="70"/>
                  </a:lnTo>
                  <a:lnTo>
                    <a:pt x="860" y="69"/>
                  </a:lnTo>
                  <a:lnTo>
                    <a:pt x="862" y="68"/>
                  </a:lnTo>
                  <a:lnTo>
                    <a:pt x="864" y="67"/>
                  </a:lnTo>
                  <a:lnTo>
                    <a:pt x="866" y="67"/>
                  </a:lnTo>
                  <a:lnTo>
                    <a:pt x="868" y="66"/>
                  </a:lnTo>
                  <a:lnTo>
                    <a:pt x="870" y="65"/>
                  </a:lnTo>
                  <a:lnTo>
                    <a:pt x="872" y="64"/>
                  </a:lnTo>
                  <a:lnTo>
                    <a:pt x="874" y="63"/>
                  </a:lnTo>
                  <a:lnTo>
                    <a:pt x="876" y="62"/>
                  </a:lnTo>
                  <a:lnTo>
                    <a:pt x="878" y="61"/>
                  </a:lnTo>
                  <a:lnTo>
                    <a:pt x="880" y="61"/>
                  </a:lnTo>
                  <a:lnTo>
                    <a:pt x="882" y="60"/>
                  </a:lnTo>
                  <a:lnTo>
                    <a:pt x="884" y="59"/>
                  </a:lnTo>
                  <a:lnTo>
                    <a:pt x="886" y="58"/>
                  </a:lnTo>
                  <a:lnTo>
                    <a:pt x="888" y="57"/>
                  </a:lnTo>
                  <a:lnTo>
                    <a:pt x="890" y="56"/>
                  </a:lnTo>
                  <a:lnTo>
                    <a:pt x="892" y="55"/>
                  </a:lnTo>
                  <a:lnTo>
                    <a:pt x="894" y="54"/>
                  </a:lnTo>
                  <a:lnTo>
                    <a:pt x="896" y="54"/>
                  </a:lnTo>
                  <a:lnTo>
                    <a:pt x="898" y="53"/>
                  </a:lnTo>
                  <a:lnTo>
                    <a:pt x="900" y="52"/>
                  </a:lnTo>
                  <a:lnTo>
                    <a:pt x="902" y="51"/>
                  </a:lnTo>
                  <a:lnTo>
                    <a:pt x="904" y="50"/>
                  </a:lnTo>
                  <a:lnTo>
                    <a:pt x="906" y="49"/>
                  </a:lnTo>
                  <a:lnTo>
                    <a:pt x="908" y="48"/>
                  </a:lnTo>
                  <a:lnTo>
                    <a:pt x="910" y="48"/>
                  </a:lnTo>
                  <a:lnTo>
                    <a:pt x="912" y="47"/>
                  </a:lnTo>
                  <a:lnTo>
                    <a:pt x="914" y="46"/>
                  </a:lnTo>
                  <a:lnTo>
                    <a:pt x="916" y="45"/>
                  </a:lnTo>
                  <a:lnTo>
                    <a:pt x="918" y="44"/>
                  </a:lnTo>
                  <a:lnTo>
                    <a:pt x="920" y="43"/>
                  </a:lnTo>
                  <a:lnTo>
                    <a:pt x="922" y="42"/>
                  </a:lnTo>
                  <a:lnTo>
                    <a:pt x="924" y="41"/>
                  </a:lnTo>
                  <a:lnTo>
                    <a:pt x="926" y="41"/>
                  </a:lnTo>
                  <a:lnTo>
                    <a:pt x="928" y="40"/>
                  </a:lnTo>
                  <a:lnTo>
                    <a:pt x="930" y="39"/>
                  </a:lnTo>
                  <a:lnTo>
                    <a:pt x="932" y="38"/>
                  </a:lnTo>
                  <a:lnTo>
                    <a:pt x="934" y="37"/>
                  </a:lnTo>
                  <a:lnTo>
                    <a:pt x="936" y="36"/>
                  </a:lnTo>
                  <a:lnTo>
                    <a:pt x="938" y="35"/>
                  </a:lnTo>
                  <a:lnTo>
                    <a:pt x="940" y="35"/>
                  </a:lnTo>
                  <a:lnTo>
                    <a:pt x="942" y="34"/>
                  </a:lnTo>
                  <a:lnTo>
                    <a:pt x="944" y="33"/>
                  </a:lnTo>
                  <a:lnTo>
                    <a:pt x="946" y="32"/>
                  </a:lnTo>
                  <a:lnTo>
                    <a:pt x="948" y="31"/>
                  </a:lnTo>
                  <a:lnTo>
                    <a:pt x="950" y="30"/>
                  </a:lnTo>
                  <a:lnTo>
                    <a:pt x="952" y="29"/>
                  </a:lnTo>
                  <a:lnTo>
                    <a:pt x="954" y="29"/>
                  </a:lnTo>
                  <a:lnTo>
                    <a:pt x="956" y="28"/>
                  </a:lnTo>
                  <a:lnTo>
                    <a:pt x="958" y="27"/>
                  </a:lnTo>
                  <a:lnTo>
                    <a:pt x="960" y="26"/>
                  </a:lnTo>
                  <a:lnTo>
                    <a:pt x="962" y="25"/>
                  </a:lnTo>
                  <a:lnTo>
                    <a:pt x="964" y="24"/>
                  </a:lnTo>
                  <a:lnTo>
                    <a:pt x="966" y="23"/>
                  </a:lnTo>
                  <a:lnTo>
                    <a:pt x="968" y="22"/>
                  </a:lnTo>
                  <a:lnTo>
                    <a:pt x="970" y="22"/>
                  </a:lnTo>
                  <a:lnTo>
                    <a:pt x="972" y="21"/>
                  </a:lnTo>
                  <a:lnTo>
                    <a:pt x="974" y="20"/>
                  </a:lnTo>
                  <a:lnTo>
                    <a:pt x="976" y="19"/>
                  </a:lnTo>
                  <a:lnTo>
                    <a:pt x="978" y="18"/>
                  </a:lnTo>
                  <a:lnTo>
                    <a:pt x="980" y="17"/>
                  </a:lnTo>
                  <a:lnTo>
                    <a:pt x="982" y="16"/>
                  </a:lnTo>
                  <a:lnTo>
                    <a:pt x="984" y="16"/>
                  </a:lnTo>
                  <a:lnTo>
                    <a:pt x="986" y="15"/>
                  </a:lnTo>
                  <a:lnTo>
                    <a:pt x="988" y="14"/>
                  </a:lnTo>
                  <a:lnTo>
                    <a:pt x="990" y="13"/>
                  </a:lnTo>
                  <a:lnTo>
                    <a:pt x="992" y="12"/>
                  </a:lnTo>
                  <a:lnTo>
                    <a:pt x="994" y="11"/>
                  </a:lnTo>
                  <a:lnTo>
                    <a:pt x="996" y="10"/>
                  </a:lnTo>
                  <a:lnTo>
                    <a:pt x="998" y="10"/>
                  </a:lnTo>
                  <a:lnTo>
                    <a:pt x="1000" y="9"/>
                  </a:lnTo>
                  <a:lnTo>
                    <a:pt x="1002" y="8"/>
                  </a:lnTo>
                  <a:lnTo>
                    <a:pt x="1004" y="7"/>
                  </a:lnTo>
                  <a:lnTo>
                    <a:pt x="1006" y="6"/>
                  </a:lnTo>
                  <a:lnTo>
                    <a:pt x="1008" y="5"/>
                  </a:lnTo>
                  <a:lnTo>
                    <a:pt x="1010" y="4"/>
                  </a:lnTo>
                  <a:lnTo>
                    <a:pt x="1012" y="3"/>
                  </a:lnTo>
                  <a:lnTo>
                    <a:pt x="1014" y="3"/>
                  </a:lnTo>
                  <a:lnTo>
                    <a:pt x="1016" y="2"/>
                  </a:lnTo>
                  <a:lnTo>
                    <a:pt x="1018" y="1"/>
                  </a:lnTo>
                  <a:lnTo>
                    <a:pt x="1020" y="0"/>
                  </a:lnTo>
                  <a:lnTo>
                    <a:pt x="102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round/>
                  <a:headEnd/>
                  <a:tailEnd/>
                </a14:hiddenLine>
              </a:ext>
            </a:extLst>
          </p:spPr>
          <p:txBody>
            <a:bodyPr/>
            <a:lstStyle/>
            <a:p>
              <a:endParaRPr lang="en-CA"/>
            </a:p>
          </p:txBody>
        </p:sp>
        <p:sp>
          <p:nvSpPr>
            <p:cNvPr id="6337" name="Rectangle 109"/>
            <p:cNvSpPr>
              <a:spLocks noChangeArrowheads="1"/>
            </p:cNvSpPr>
            <p:nvPr/>
          </p:nvSpPr>
          <p:spPr bwMode="auto">
            <a:xfrm>
              <a:off x="426" y="1127"/>
              <a:ext cx="2376" cy="2559"/>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6156" name="Group 112"/>
          <p:cNvGrpSpPr>
            <a:grpSpLocks noChangeAspect="1"/>
          </p:cNvGrpSpPr>
          <p:nvPr/>
        </p:nvGrpSpPr>
        <p:grpSpPr bwMode="auto">
          <a:xfrm>
            <a:off x="4634086" y="975023"/>
            <a:ext cx="3776663" cy="4025900"/>
            <a:chOff x="3138" y="1132"/>
            <a:chExt cx="2379" cy="2536"/>
          </a:xfrm>
        </p:grpSpPr>
        <p:sp>
          <p:nvSpPr>
            <p:cNvPr id="6171" name="AutoShape 111"/>
            <p:cNvSpPr>
              <a:spLocks noChangeAspect="1" noChangeArrowheads="1" noTextEdit="1"/>
            </p:cNvSpPr>
            <p:nvPr/>
          </p:nvSpPr>
          <p:spPr bwMode="auto">
            <a:xfrm>
              <a:off x="3138" y="1132"/>
              <a:ext cx="2379" cy="2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172" name="Rectangle 113"/>
            <p:cNvSpPr>
              <a:spLocks noChangeArrowheads="1"/>
            </p:cNvSpPr>
            <p:nvPr/>
          </p:nvSpPr>
          <p:spPr bwMode="auto">
            <a:xfrm>
              <a:off x="3140" y="1137"/>
              <a:ext cx="2375" cy="2526"/>
            </a:xfrm>
            <a:prstGeom prst="rect">
              <a:avLst/>
            </a:prstGeom>
            <a:solidFill>
              <a:srgbClr val="FFFFFF"/>
            </a:solidFill>
            <a:ln w="2">
              <a:solidFill>
                <a:srgbClr val="FFFFFF"/>
              </a:solidFill>
              <a:miter lim="800000"/>
              <a:headEnd/>
              <a:tailEnd/>
            </a:ln>
          </p:spPr>
          <p:txBody>
            <a:bodyPr/>
            <a:lstStyle/>
            <a:p>
              <a:endParaRPr lang="en-CA"/>
            </a:p>
          </p:txBody>
        </p:sp>
        <p:sp>
          <p:nvSpPr>
            <p:cNvPr id="6173" name="Line 114"/>
            <p:cNvSpPr>
              <a:spLocks noChangeShapeType="1"/>
            </p:cNvSpPr>
            <p:nvPr/>
          </p:nvSpPr>
          <p:spPr bwMode="auto">
            <a:xfrm flipV="1">
              <a:off x="3356"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4" name="Line 115"/>
            <p:cNvSpPr>
              <a:spLocks noChangeShapeType="1"/>
            </p:cNvSpPr>
            <p:nvPr/>
          </p:nvSpPr>
          <p:spPr bwMode="auto">
            <a:xfrm flipV="1">
              <a:off x="3359"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5" name="Line 116"/>
            <p:cNvSpPr>
              <a:spLocks noChangeShapeType="1"/>
            </p:cNvSpPr>
            <p:nvPr/>
          </p:nvSpPr>
          <p:spPr bwMode="auto">
            <a:xfrm flipV="1">
              <a:off x="3570"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6" name="Line 117"/>
            <p:cNvSpPr>
              <a:spLocks noChangeShapeType="1"/>
            </p:cNvSpPr>
            <p:nvPr/>
          </p:nvSpPr>
          <p:spPr bwMode="auto">
            <a:xfrm flipV="1">
              <a:off x="3572"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7" name="Line 118"/>
            <p:cNvSpPr>
              <a:spLocks noChangeShapeType="1"/>
            </p:cNvSpPr>
            <p:nvPr/>
          </p:nvSpPr>
          <p:spPr bwMode="auto">
            <a:xfrm flipV="1">
              <a:off x="3786"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8" name="Line 119"/>
            <p:cNvSpPr>
              <a:spLocks noChangeShapeType="1"/>
            </p:cNvSpPr>
            <p:nvPr/>
          </p:nvSpPr>
          <p:spPr bwMode="auto">
            <a:xfrm flipV="1">
              <a:off x="3789"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79" name="Line 120"/>
            <p:cNvSpPr>
              <a:spLocks noChangeShapeType="1"/>
            </p:cNvSpPr>
            <p:nvPr/>
          </p:nvSpPr>
          <p:spPr bwMode="auto">
            <a:xfrm flipV="1">
              <a:off x="4218"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0" name="Line 121"/>
            <p:cNvSpPr>
              <a:spLocks noChangeShapeType="1"/>
            </p:cNvSpPr>
            <p:nvPr/>
          </p:nvSpPr>
          <p:spPr bwMode="auto">
            <a:xfrm flipV="1">
              <a:off x="4221"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1" name="Line 122"/>
            <p:cNvSpPr>
              <a:spLocks noChangeShapeType="1"/>
            </p:cNvSpPr>
            <p:nvPr/>
          </p:nvSpPr>
          <p:spPr bwMode="auto">
            <a:xfrm flipV="1">
              <a:off x="4432"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2" name="Line 123"/>
            <p:cNvSpPr>
              <a:spLocks noChangeShapeType="1"/>
            </p:cNvSpPr>
            <p:nvPr/>
          </p:nvSpPr>
          <p:spPr bwMode="auto">
            <a:xfrm flipV="1">
              <a:off x="4434"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3" name="Line 124"/>
            <p:cNvSpPr>
              <a:spLocks noChangeShapeType="1"/>
            </p:cNvSpPr>
            <p:nvPr/>
          </p:nvSpPr>
          <p:spPr bwMode="auto">
            <a:xfrm flipV="1">
              <a:off x="4648"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4" name="Line 125"/>
            <p:cNvSpPr>
              <a:spLocks noChangeShapeType="1"/>
            </p:cNvSpPr>
            <p:nvPr/>
          </p:nvSpPr>
          <p:spPr bwMode="auto">
            <a:xfrm flipV="1">
              <a:off x="4650"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5" name="Line 126"/>
            <p:cNvSpPr>
              <a:spLocks noChangeShapeType="1"/>
            </p:cNvSpPr>
            <p:nvPr/>
          </p:nvSpPr>
          <p:spPr bwMode="auto">
            <a:xfrm flipV="1">
              <a:off x="4864"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6" name="Line 127"/>
            <p:cNvSpPr>
              <a:spLocks noChangeShapeType="1"/>
            </p:cNvSpPr>
            <p:nvPr/>
          </p:nvSpPr>
          <p:spPr bwMode="auto">
            <a:xfrm flipV="1">
              <a:off x="4866"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7" name="Line 128"/>
            <p:cNvSpPr>
              <a:spLocks noChangeShapeType="1"/>
            </p:cNvSpPr>
            <p:nvPr/>
          </p:nvSpPr>
          <p:spPr bwMode="auto">
            <a:xfrm flipV="1">
              <a:off x="5080"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8" name="Line 129"/>
            <p:cNvSpPr>
              <a:spLocks noChangeShapeType="1"/>
            </p:cNvSpPr>
            <p:nvPr/>
          </p:nvSpPr>
          <p:spPr bwMode="auto">
            <a:xfrm flipV="1">
              <a:off x="5083"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89" name="Line 130"/>
            <p:cNvSpPr>
              <a:spLocks noChangeShapeType="1"/>
            </p:cNvSpPr>
            <p:nvPr/>
          </p:nvSpPr>
          <p:spPr bwMode="auto">
            <a:xfrm flipV="1">
              <a:off x="5294"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0" name="Line 131"/>
            <p:cNvSpPr>
              <a:spLocks noChangeShapeType="1"/>
            </p:cNvSpPr>
            <p:nvPr/>
          </p:nvSpPr>
          <p:spPr bwMode="auto">
            <a:xfrm flipV="1">
              <a:off x="5296" y="1137"/>
              <a:ext cx="1" cy="252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1" name="Line 132"/>
            <p:cNvSpPr>
              <a:spLocks noChangeShapeType="1"/>
            </p:cNvSpPr>
            <p:nvPr/>
          </p:nvSpPr>
          <p:spPr bwMode="auto">
            <a:xfrm>
              <a:off x="3143" y="3443"/>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2" name="Line 133"/>
            <p:cNvSpPr>
              <a:spLocks noChangeShapeType="1"/>
            </p:cNvSpPr>
            <p:nvPr/>
          </p:nvSpPr>
          <p:spPr bwMode="auto">
            <a:xfrm>
              <a:off x="3143" y="3448"/>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3" name="Line 134"/>
            <p:cNvSpPr>
              <a:spLocks noChangeShapeType="1"/>
            </p:cNvSpPr>
            <p:nvPr/>
          </p:nvSpPr>
          <p:spPr bwMode="auto">
            <a:xfrm>
              <a:off x="3143" y="3234"/>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4" name="Line 135"/>
            <p:cNvSpPr>
              <a:spLocks noChangeShapeType="1"/>
            </p:cNvSpPr>
            <p:nvPr/>
          </p:nvSpPr>
          <p:spPr bwMode="auto">
            <a:xfrm>
              <a:off x="3143" y="3239"/>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5" name="Line 136"/>
            <p:cNvSpPr>
              <a:spLocks noChangeShapeType="1"/>
            </p:cNvSpPr>
            <p:nvPr/>
          </p:nvSpPr>
          <p:spPr bwMode="auto">
            <a:xfrm>
              <a:off x="3143" y="3025"/>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6" name="Line 137"/>
            <p:cNvSpPr>
              <a:spLocks noChangeShapeType="1"/>
            </p:cNvSpPr>
            <p:nvPr/>
          </p:nvSpPr>
          <p:spPr bwMode="auto">
            <a:xfrm>
              <a:off x="3143" y="3030"/>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7" name="Line 138"/>
            <p:cNvSpPr>
              <a:spLocks noChangeShapeType="1"/>
            </p:cNvSpPr>
            <p:nvPr/>
          </p:nvSpPr>
          <p:spPr bwMode="auto">
            <a:xfrm>
              <a:off x="3143" y="2607"/>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8" name="Line 139"/>
            <p:cNvSpPr>
              <a:spLocks noChangeShapeType="1"/>
            </p:cNvSpPr>
            <p:nvPr/>
          </p:nvSpPr>
          <p:spPr bwMode="auto">
            <a:xfrm>
              <a:off x="3143" y="2612"/>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99" name="Line 140"/>
            <p:cNvSpPr>
              <a:spLocks noChangeShapeType="1"/>
            </p:cNvSpPr>
            <p:nvPr/>
          </p:nvSpPr>
          <p:spPr bwMode="auto">
            <a:xfrm>
              <a:off x="3143" y="2392"/>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0" name="Line 141"/>
            <p:cNvSpPr>
              <a:spLocks noChangeShapeType="1"/>
            </p:cNvSpPr>
            <p:nvPr/>
          </p:nvSpPr>
          <p:spPr bwMode="auto">
            <a:xfrm>
              <a:off x="3143" y="2397"/>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1" name="Line 142"/>
            <p:cNvSpPr>
              <a:spLocks noChangeShapeType="1"/>
            </p:cNvSpPr>
            <p:nvPr/>
          </p:nvSpPr>
          <p:spPr bwMode="auto">
            <a:xfrm>
              <a:off x="3143" y="2183"/>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2" name="Line 143"/>
            <p:cNvSpPr>
              <a:spLocks noChangeShapeType="1"/>
            </p:cNvSpPr>
            <p:nvPr/>
          </p:nvSpPr>
          <p:spPr bwMode="auto">
            <a:xfrm>
              <a:off x="3143" y="2188"/>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3" name="Line 144"/>
            <p:cNvSpPr>
              <a:spLocks noChangeShapeType="1"/>
            </p:cNvSpPr>
            <p:nvPr/>
          </p:nvSpPr>
          <p:spPr bwMode="auto">
            <a:xfrm>
              <a:off x="3143" y="1974"/>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4" name="Line 145"/>
            <p:cNvSpPr>
              <a:spLocks noChangeShapeType="1"/>
            </p:cNvSpPr>
            <p:nvPr/>
          </p:nvSpPr>
          <p:spPr bwMode="auto">
            <a:xfrm>
              <a:off x="3143" y="1979"/>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5" name="Line 146"/>
            <p:cNvSpPr>
              <a:spLocks noChangeShapeType="1"/>
            </p:cNvSpPr>
            <p:nvPr/>
          </p:nvSpPr>
          <p:spPr bwMode="auto">
            <a:xfrm>
              <a:off x="3143" y="1765"/>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6" name="Line 147"/>
            <p:cNvSpPr>
              <a:spLocks noChangeShapeType="1"/>
            </p:cNvSpPr>
            <p:nvPr/>
          </p:nvSpPr>
          <p:spPr bwMode="auto">
            <a:xfrm>
              <a:off x="3143" y="1770"/>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7" name="Line 148"/>
            <p:cNvSpPr>
              <a:spLocks noChangeShapeType="1"/>
            </p:cNvSpPr>
            <p:nvPr/>
          </p:nvSpPr>
          <p:spPr bwMode="auto">
            <a:xfrm>
              <a:off x="3143" y="1556"/>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8" name="Line 149"/>
            <p:cNvSpPr>
              <a:spLocks noChangeShapeType="1"/>
            </p:cNvSpPr>
            <p:nvPr/>
          </p:nvSpPr>
          <p:spPr bwMode="auto">
            <a:xfrm>
              <a:off x="3143" y="1561"/>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09" name="Line 150"/>
            <p:cNvSpPr>
              <a:spLocks noChangeShapeType="1"/>
            </p:cNvSpPr>
            <p:nvPr/>
          </p:nvSpPr>
          <p:spPr bwMode="auto">
            <a:xfrm>
              <a:off x="3143" y="1346"/>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10" name="Line 151"/>
            <p:cNvSpPr>
              <a:spLocks noChangeShapeType="1"/>
            </p:cNvSpPr>
            <p:nvPr/>
          </p:nvSpPr>
          <p:spPr bwMode="auto">
            <a:xfrm>
              <a:off x="3143" y="1352"/>
              <a:ext cx="2372"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11" name="Line 152"/>
            <p:cNvSpPr>
              <a:spLocks noChangeShapeType="1"/>
            </p:cNvSpPr>
            <p:nvPr/>
          </p:nvSpPr>
          <p:spPr bwMode="auto">
            <a:xfrm>
              <a:off x="3143" y="2810"/>
              <a:ext cx="237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2" name="Line 153"/>
            <p:cNvSpPr>
              <a:spLocks noChangeShapeType="1"/>
            </p:cNvSpPr>
            <p:nvPr/>
          </p:nvSpPr>
          <p:spPr bwMode="auto">
            <a:xfrm>
              <a:off x="3143" y="2816"/>
              <a:ext cx="237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3" name="Line 154"/>
            <p:cNvSpPr>
              <a:spLocks noChangeShapeType="1"/>
            </p:cNvSpPr>
            <p:nvPr/>
          </p:nvSpPr>
          <p:spPr bwMode="auto">
            <a:xfrm>
              <a:off x="3143" y="2821"/>
              <a:ext cx="237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4" name="Line 155"/>
            <p:cNvSpPr>
              <a:spLocks noChangeShapeType="1"/>
            </p:cNvSpPr>
            <p:nvPr/>
          </p:nvSpPr>
          <p:spPr bwMode="auto">
            <a:xfrm>
              <a:off x="3143" y="2826"/>
              <a:ext cx="2372"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5" name="Rectangle 156"/>
            <p:cNvSpPr>
              <a:spLocks noChangeArrowheads="1"/>
            </p:cNvSpPr>
            <p:nvPr/>
          </p:nvSpPr>
          <p:spPr bwMode="auto">
            <a:xfrm>
              <a:off x="5466" y="2659"/>
              <a:ext cx="39"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6216" name="Freeform 157"/>
            <p:cNvSpPr>
              <a:spLocks/>
            </p:cNvSpPr>
            <p:nvPr/>
          </p:nvSpPr>
          <p:spPr bwMode="auto">
            <a:xfrm>
              <a:off x="5489" y="2774"/>
              <a:ext cx="21" cy="94"/>
            </a:xfrm>
            <a:custGeom>
              <a:avLst/>
              <a:gdLst>
                <a:gd name="T0" fmla="*/ 0 w 21"/>
                <a:gd name="T1" fmla="*/ 0 h 94"/>
                <a:gd name="T2" fmla="*/ 21 w 21"/>
                <a:gd name="T3" fmla="*/ 47 h 94"/>
                <a:gd name="T4" fmla="*/ 0 w 21"/>
                <a:gd name="T5" fmla="*/ 94 h 94"/>
                <a:gd name="T6" fmla="*/ 0 w 21"/>
                <a:gd name="T7" fmla="*/ 0 h 94"/>
                <a:gd name="T8" fmla="*/ 0 60000 65536"/>
                <a:gd name="T9" fmla="*/ 0 60000 65536"/>
                <a:gd name="T10" fmla="*/ 0 60000 65536"/>
                <a:gd name="T11" fmla="*/ 0 60000 65536"/>
                <a:gd name="T12" fmla="*/ 0 w 21"/>
                <a:gd name="T13" fmla="*/ 0 h 94"/>
                <a:gd name="T14" fmla="*/ 21 w 21"/>
                <a:gd name="T15" fmla="*/ 94 h 94"/>
              </a:gdLst>
              <a:ahLst/>
              <a:cxnLst>
                <a:cxn ang="T8">
                  <a:pos x="T0" y="T1"/>
                </a:cxn>
                <a:cxn ang="T9">
                  <a:pos x="T2" y="T3"/>
                </a:cxn>
                <a:cxn ang="T10">
                  <a:pos x="T4" y="T5"/>
                </a:cxn>
                <a:cxn ang="T11">
                  <a:pos x="T6" y="T7"/>
                </a:cxn>
              </a:cxnLst>
              <a:rect l="T12" t="T13" r="T14" b="T15"/>
              <a:pathLst>
                <a:path w="21" h="94">
                  <a:moveTo>
                    <a:pt x="0" y="0"/>
                  </a:moveTo>
                  <a:lnTo>
                    <a:pt x="21" y="47"/>
                  </a:lnTo>
                  <a:lnTo>
                    <a:pt x="0" y="94"/>
                  </a:lnTo>
                  <a:lnTo>
                    <a:pt x="0" y="0"/>
                  </a:lnTo>
                  <a:close/>
                </a:path>
              </a:pathLst>
            </a:custGeom>
            <a:solidFill>
              <a:srgbClr val="000000"/>
            </a:solidFill>
            <a:ln w="2">
              <a:solidFill>
                <a:srgbClr val="000000"/>
              </a:solidFill>
              <a:round/>
              <a:headEnd/>
              <a:tailEnd/>
            </a:ln>
          </p:spPr>
          <p:txBody>
            <a:bodyPr/>
            <a:lstStyle/>
            <a:p>
              <a:endParaRPr lang="en-CA"/>
            </a:p>
          </p:txBody>
        </p:sp>
        <p:sp>
          <p:nvSpPr>
            <p:cNvPr id="6217" name="Line 158"/>
            <p:cNvSpPr>
              <a:spLocks noChangeShapeType="1"/>
            </p:cNvSpPr>
            <p:nvPr/>
          </p:nvSpPr>
          <p:spPr bwMode="auto">
            <a:xfrm flipV="1">
              <a:off x="4000" y="1137"/>
              <a:ext cx="1" cy="25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8" name="Line 159"/>
            <p:cNvSpPr>
              <a:spLocks noChangeShapeType="1"/>
            </p:cNvSpPr>
            <p:nvPr/>
          </p:nvSpPr>
          <p:spPr bwMode="auto">
            <a:xfrm flipV="1">
              <a:off x="4002" y="1137"/>
              <a:ext cx="1" cy="25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19" name="Line 160"/>
            <p:cNvSpPr>
              <a:spLocks noChangeShapeType="1"/>
            </p:cNvSpPr>
            <p:nvPr/>
          </p:nvSpPr>
          <p:spPr bwMode="auto">
            <a:xfrm flipV="1">
              <a:off x="4005" y="1137"/>
              <a:ext cx="1" cy="25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20" name="Line 161"/>
            <p:cNvSpPr>
              <a:spLocks noChangeShapeType="1"/>
            </p:cNvSpPr>
            <p:nvPr/>
          </p:nvSpPr>
          <p:spPr bwMode="auto">
            <a:xfrm flipV="1">
              <a:off x="4007" y="1137"/>
              <a:ext cx="1" cy="252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21" name="Rectangle 162"/>
            <p:cNvSpPr>
              <a:spLocks noChangeArrowheads="1"/>
            </p:cNvSpPr>
            <p:nvPr/>
          </p:nvSpPr>
          <p:spPr bwMode="auto">
            <a:xfrm>
              <a:off x="4032" y="1127"/>
              <a:ext cx="39"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6222" name="Freeform 163"/>
            <p:cNvSpPr>
              <a:spLocks/>
            </p:cNvSpPr>
            <p:nvPr/>
          </p:nvSpPr>
          <p:spPr bwMode="auto">
            <a:xfrm>
              <a:off x="3984" y="1142"/>
              <a:ext cx="41" cy="48"/>
            </a:xfrm>
            <a:custGeom>
              <a:avLst/>
              <a:gdLst>
                <a:gd name="T0" fmla="*/ 0 w 41"/>
                <a:gd name="T1" fmla="*/ 48 h 48"/>
                <a:gd name="T2" fmla="*/ 21 w 41"/>
                <a:gd name="T3" fmla="*/ 0 h 48"/>
                <a:gd name="T4" fmla="*/ 41 w 41"/>
                <a:gd name="T5" fmla="*/ 48 h 48"/>
                <a:gd name="T6" fmla="*/ 0 w 41"/>
                <a:gd name="T7" fmla="*/ 48 h 48"/>
                <a:gd name="T8" fmla="*/ 0 60000 65536"/>
                <a:gd name="T9" fmla="*/ 0 60000 65536"/>
                <a:gd name="T10" fmla="*/ 0 60000 65536"/>
                <a:gd name="T11" fmla="*/ 0 60000 65536"/>
                <a:gd name="T12" fmla="*/ 0 w 41"/>
                <a:gd name="T13" fmla="*/ 0 h 48"/>
                <a:gd name="T14" fmla="*/ 41 w 41"/>
                <a:gd name="T15" fmla="*/ 48 h 48"/>
              </a:gdLst>
              <a:ahLst/>
              <a:cxnLst>
                <a:cxn ang="T8">
                  <a:pos x="T0" y="T1"/>
                </a:cxn>
                <a:cxn ang="T9">
                  <a:pos x="T2" y="T3"/>
                </a:cxn>
                <a:cxn ang="T10">
                  <a:pos x="T4" y="T5"/>
                </a:cxn>
                <a:cxn ang="T11">
                  <a:pos x="T6" y="T7"/>
                </a:cxn>
              </a:cxnLst>
              <a:rect l="T12" t="T13" r="T14" b="T15"/>
              <a:pathLst>
                <a:path w="41" h="48">
                  <a:moveTo>
                    <a:pt x="0" y="48"/>
                  </a:moveTo>
                  <a:lnTo>
                    <a:pt x="21" y="0"/>
                  </a:lnTo>
                  <a:lnTo>
                    <a:pt x="41" y="48"/>
                  </a:lnTo>
                  <a:lnTo>
                    <a:pt x="0" y="48"/>
                  </a:lnTo>
                  <a:close/>
                </a:path>
              </a:pathLst>
            </a:custGeom>
            <a:solidFill>
              <a:srgbClr val="000000"/>
            </a:solidFill>
            <a:ln w="2">
              <a:solidFill>
                <a:srgbClr val="000000"/>
              </a:solidFill>
              <a:round/>
              <a:headEnd/>
              <a:tailEnd/>
            </a:ln>
          </p:spPr>
          <p:txBody>
            <a:bodyPr/>
            <a:lstStyle/>
            <a:p>
              <a:endParaRPr lang="en-CA"/>
            </a:p>
          </p:txBody>
        </p:sp>
        <p:sp>
          <p:nvSpPr>
            <p:cNvPr id="6223" name="Rectangle 164"/>
            <p:cNvSpPr>
              <a:spLocks noChangeArrowheads="1"/>
            </p:cNvSpPr>
            <p:nvPr/>
          </p:nvSpPr>
          <p:spPr bwMode="auto">
            <a:xfrm>
              <a:off x="3140" y="1137"/>
              <a:ext cx="2375" cy="2526"/>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24" name="Line 165"/>
            <p:cNvSpPr>
              <a:spLocks noChangeShapeType="1"/>
            </p:cNvSpPr>
            <p:nvPr/>
          </p:nvSpPr>
          <p:spPr bwMode="auto">
            <a:xfrm>
              <a:off x="3359"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25" name="Rectangle 166"/>
            <p:cNvSpPr>
              <a:spLocks noChangeArrowheads="1"/>
            </p:cNvSpPr>
            <p:nvPr/>
          </p:nvSpPr>
          <p:spPr bwMode="auto">
            <a:xfrm>
              <a:off x="3335" y="2852"/>
              <a:ext cx="7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6226" name="Line 167"/>
            <p:cNvSpPr>
              <a:spLocks noChangeShapeType="1"/>
            </p:cNvSpPr>
            <p:nvPr/>
          </p:nvSpPr>
          <p:spPr bwMode="auto">
            <a:xfrm>
              <a:off x="3572"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27" name="Rectangle 168"/>
            <p:cNvSpPr>
              <a:spLocks noChangeArrowheads="1"/>
            </p:cNvSpPr>
            <p:nvPr/>
          </p:nvSpPr>
          <p:spPr bwMode="auto">
            <a:xfrm>
              <a:off x="3549" y="2852"/>
              <a:ext cx="7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228" name="Line 169"/>
            <p:cNvSpPr>
              <a:spLocks noChangeShapeType="1"/>
            </p:cNvSpPr>
            <p:nvPr/>
          </p:nvSpPr>
          <p:spPr bwMode="auto">
            <a:xfrm>
              <a:off x="3789"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29" name="Rectangle 170"/>
            <p:cNvSpPr>
              <a:spLocks noChangeArrowheads="1"/>
            </p:cNvSpPr>
            <p:nvPr/>
          </p:nvSpPr>
          <p:spPr bwMode="auto">
            <a:xfrm>
              <a:off x="3765" y="2852"/>
              <a:ext cx="7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6230" name="Rectangle 171"/>
            <p:cNvSpPr>
              <a:spLocks noChangeArrowheads="1"/>
            </p:cNvSpPr>
            <p:nvPr/>
          </p:nvSpPr>
          <p:spPr bwMode="auto">
            <a:xfrm>
              <a:off x="4014"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6231" name="Line 172"/>
            <p:cNvSpPr>
              <a:spLocks noChangeShapeType="1"/>
            </p:cNvSpPr>
            <p:nvPr/>
          </p:nvSpPr>
          <p:spPr bwMode="auto">
            <a:xfrm>
              <a:off x="4221"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32" name="Rectangle 173"/>
            <p:cNvSpPr>
              <a:spLocks noChangeArrowheads="1"/>
            </p:cNvSpPr>
            <p:nvPr/>
          </p:nvSpPr>
          <p:spPr bwMode="auto">
            <a:xfrm>
              <a:off x="4223"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6233" name="Line 174"/>
            <p:cNvSpPr>
              <a:spLocks noChangeShapeType="1"/>
            </p:cNvSpPr>
            <p:nvPr/>
          </p:nvSpPr>
          <p:spPr bwMode="auto">
            <a:xfrm>
              <a:off x="4434"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34" name="Rectangle 175"/>
            <p:cNvSpPr>
              <a:spLocks noChangeArrowheads="1"/>
            </p:cNvSpPr>
            <p:nvPr/>
          </p:nvSpPr>
          <p:spPr bwMode="auto">
            <a:xfrm>
              <a:off x="4437"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235" name="Line 176"/>
            <p:cNvSpPr>
              <a:spLocks noChangeShapeType="1"/>
            </p:cNvSpPr>
            <p:nvPr/>
          </p:nvSpPr>
          <p:spPr bwMode="auto">
            <a:xfrm>
              <a:off x="4650"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36" name="Rectangle 177"/>
            <p:cNvSpPr>
              <a:spLocks noChangeArrowheads="1"/>
            </p:cNvSpPr>
            <p:nvPr/>
          </p:nvSpPr>
          <p:spPr bwMode="auto">
            <a:xfrm>
              <a:off x="4653"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6237" name="Line 178"/>
            <p:cNvSpPr>
              <a:spLocks noChangeShapeType="1"/>
            </p:cNvSpPr>
            <p:nvPr/>
          </p:nvSpPr>
          <p:spPr bwMode="auto">
            <a:xfrm>
              <a:off x="4866"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38" name="Rectangle 179"/>
            <p:cNvSpPr>
              <a:spLocks noChangeArrowheads="1"/>
            </p:cNvSpPr>
            <p:nvPr/>
          </p:nvSpPr>
          <p:spPr bwMode="auto">
            <a:xfrm>
              <a:off x="4869"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6239" name="Line 180"/>
            <p:cNvSpPr>
              <a:spLocks noChangeShapeType="1"/>
            </p:cNvSpPr>
            <p:nvPr/>
          </p:nvSpPr>
          <p:spPr bwMode="auto">
            <a:xfrm>
              <a:off x="5083"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40" name="Rectangle 181"/>
            <p:cNvSpPr>
              <a:spLocks noChangeArrowheads="1"/>
            </p:cNvSpPr>
            <p:nvPr/>
          </p:nvSpPr>
          <p:spPr bwMode="auto">
            <a:xfrm>
              <a:off x="5085"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5</a:t>
              </a:r>
              <a:endParaRPr lang="en-US"/>
            </a:p>
          </p:txBody>
        </p:sp>
        <p:sp>
          <p:nvSpPr>
            <p:cNvPr id="6241" name="Line 182"/>
            <p:cNvSpPr>
              <a:spLocks noChangeShapeType="1"/>
            </p:cNvSpPr>
            <p:nvPr/>
          </p:nvSpPr>
          <p:spPr bwMode="auto">
            <a:xfrm>
              <a:off x="5296" y="2795"/>
              <a:ext cx="1" cy="5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42" name="Rectangle 183"/>
            <p:cNvSpPr>
              <a:spLocks noChangeArrowheads="1"/>
            </p:cNvSpPr>
            <p:nvPr/>
          </p:nvSpPr>
          <p:spPr bwMode="auto">
            <a:xfrm>
              <a:off x="5299" y="2852"/>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6243" name="Rectangle 184"/>
            <p:cNvSpPr>
              <a:spLocks noChangeArrowheads="1"/>
            </p:cNvSpPr>
            <p:nvPr/>
          </p:nvSpPr>
          <p:spPr bwMode="auto">
            <a:xfrm>
              <a:off x="3944" y="3187"/>
              <a:ext cx="70"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244" name="Line 185"/>
            <p:cNvSpPr>
              <a:spLocks noChangeShapeType="1"/>
            </p:cNvSpPr>
            <p:nvPr/>
          </p:nvSpPr>
          <p:spPr bwMode="auto">
            <a:xfrm>
              <a:off x="3993" y="3239"/>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45" name="Rectangle 186"/>
            <p:cNvSpPr>
              <a:spLocks noChangeArrowheads="1"/>
            </p:cNvSpPr>
            <p:nvPr/>
          </p:nvSpPr>
          <p:spPr bwMode="auto">
            <a:xfrm>
              <a:off x="3967" y="2345"/>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246" name="Line 187"/>
            <p:cNvSpPr>
              <a:spLocks noChangeShapeType="1"/>
            </p:cNvSpPr>
            <p:nvPr/>
          </p:nvSpPr>
          <p:spPr bwMode="auto">
            <a:xfrm>
              <a:off x="3993" y="2397"/>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47" name="Rectangle 188"/>
            <p:cNvSpPr>
              <a:spLocks noChangeArrowheads="1"/>
            </p:cNvSpPr>
            <p:nvPr/>
          </p:nvSpPr>
          <p:spPr bwMode="auto">
            <a:xfrm>
              <a:off x="3967" y="1927"/>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6248" name="Line 189"/>
            <p:cNvSpPr>
              <a:spLocks noChangeShapeType="1"/>
            </p:cNvSpPr>
            <p:nvPr/>
          </p:nvSpPr>
          <p:spPr bwMode="auto">
            <a:xfrm>
              <a:off x="3993" y="1979"/>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49" name="Rectangle 190"/>
            <p:cNvSpPr>
              <a:spLocks noChangeArrowheads="1"/>
            </p:cNvSpPr>
            <p:nvPr/>
          </p:nvSpPr>
          <p:spPr bwMode="auto">
            <a:xfrm>
              <a:off x="3967" y="1508"/>
              <a:ext cx="4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6250" name="Line 191"/>
            <p:cNvSpPr>
              <a:spLocks noChangeShapeType="1"/>
            </p:cNvSpPr>
            <p:nvPr/>
          </p:nvSpPr>
          <p:spPr bwMode="auto">
            <a:xfrm>
              <a:off x="3993" y="1561"/>
              <a:ext cx="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51" name="Freeform 192"/>
            <p:cNvSpPr>
              <a:spLocks/>
            </p:cNvSpPr>
            <p:nvPr/>
          </p:nvSpPr>
          <p:spPr bwMode="auto">
            <a:xfrm>
              <a:off x="3895" y="3605"/>
              <a:ext cx="28" cy="53"/>
            </a:xfrm>
            <a:custGeom>
              <a:avLst/>
              <a:gdLst>
                <a:gd name="T0" fmla="*/ 12 w 12"/>
                <a:gd name="T1" fmla="*/ 0 h 10"/>
                <a:gd name="T2" fmla="*/ 10 w 12"/>
                <a:gd name="T3" fmla="*/ 2 h 10"/>
                <a:gd name="T4" fmla="*/ 8 w 12"/>
                <a:gd name="T5" fmla="*/ 4 h 10"/>
                <a:gd name="T6" fmla="*/ 6 w 12"/>
                <a:gd name="T7" fmla="*/ 5 h 10"/>
                <a:gd name="T8" fmla="*/ 4 w 12"/>
                <a:gd name="T9" fmla="*/ 7 h 10"/>
                <a:gd name="T10" fmla="*/ 2 w 12"/>
                <a:gd name="T11" fmla="*/ 9 h 10"/>
                <a:gd name="T12" fmla="*/ 0 w 12"/>
                <a:gd name="T13" fmla="*/ 10 h 10"/>
                <a:gd name="T14" fmla="*/ 0 60000 65536"/>
                <a:gd name="T15" fmla="*/ 0 60000 65536"/>
                <a:gd name="T16" fmla="*/ 0 60000 65536"/>
                <a:gd name="T17" fmla="*/ 0 60000 65536"/>
                <a:gd name="T18" fmla="*/ 0 60000 65536"/>
                <a:gd name="T19" fmla="*/ 0 60000 65536"/>
                <a:gd name="T20" fmla="*/ 0 60000 65536"/>
                <a:gd name="T21" fmla="*/ 0 w 12"/>
                <a:gd name="T22" fmla="*/ 0 h 10"/>
                <a:gd name="T23" fmla="*/ 12 w 12"/>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 h="10">
                  <a:moveTo>
                    <a:pt x="12" y="0"/>
                  </a:moveTo>
                  <a:lnTo>
                    <a:pt x="10" y="2"/>
                  </a:lnTo>
                  <a:lnTo>
                    <a:pt x="8" y="4"/>
                  </a:lnTo>
                  <a:lnTo>
                    <a:pt x="6" y="5"/>
                  </a:lnTo>
                  <a:lnTo>
                    <a:pt x="4" y="7"/>
                  </a:lnTo>
                  <a:lnTo>
                    <a:pt x="2" y="9"/>
                  </a:lnTo>
                  <a:lnTo>
                    <a:pt x="0" y="10"/>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252" name="Freeform 193"/>
            <p:cNvSpPr>
              <a:spLocks/>
            </p:cNvSpPr>
            <p:nvPr/>
          </p:nvSpPr>
          <p:spPr bwMode="auto">
            <a:xfrm>
              <a:off x="3923" y="1137"/>
              <a:ext cx="1269" cy="2468"/>
            </a:xfrm>
            <a:custGeom>
              <a:avLst/>
              <a:gdLst>
                <a:gd name="T0" fmla="*/ 8 w 546"/>
                <a:gd name="T1" fmla="*/ 465 h 472"/>
                <a:gd name="T2" fmla="*/ 18 w 546"/>
                <a:gd name="T3" fmla="*/ 457 h 472"/>
                <a:gd name="T4" fmla="*/ 28 w 546"/>
                <a:gd name="T5" fmla="*/ 448 h 472"/>
                <a:gd name="T6" fmla="*/ 38 w 546"/>
                <a:gd name="T7" fmla="*/ 439 h 472"/>
                <a:gd name="T8" fmla="*/ 48 w 546"/>
                <a:gd name="T9" fmla="*/ 431 h 472"/>
                <a:gd name="T10" fmla="*/ 58 w 546"/>
                <a:gd name="T11" fmla="*/ 422 h 472"/>
                <a:gd name="T12" fmla="*/ 68 w 546"/>
                <a:gd name="T13" fmla="*/ 413 h 472"/>
                <a:gd name="T14" fmla="*/ 78 w 546"/>
                <a:gd name="T15" fmla="*/ 405 h 472"/>
                <a:gd name="T16" fmla="*/ 88 w 546"/>
                <a:gd name="T17" fmla="*/ 396 h 472"/>
                <a:gd name="T18" fmla="*/ 98 w 546"/>
                <a:gd name="T19" fmla="*/ 387 h 472"/>
                <a:gd name="T20" fmla="*/ 108 w 546"/>
                <a:gd name="T21" fmla="*/ 379 h 472"/>
                <a:gd name="T22" fmla="*/ 118 w 546"/>
                <a:gd name="T23" fmla="*/ 370 h 472"/>
                <a:gd name="T24" fmla="*/ 128 w 546"/>
                <a:gd name="T25" fmla="*/ 361 h 472"/>
                <a:gd name="T26" fmla="*/ 138 w 546"/>
                <a:gd name="T27" fmla="*/ 353 h 472"/>
                <a:gd name="T28" fmla="*/ 148 w 546"/>
                <a:gd name="T29" fmla="*/ 344 h 472"/>
                <a:gd name="T30" fmla="*/ 158 w 546"/>
                <a:gd name="T31" fmla="*/ 335 h 472"/>
                <a:gd name="T32" fmla="*/ 168 w 546"/>
                <a:gd name="T33" fmla="*/ 327 h 472"/>
                <a:gd name="T34" fmla="*/ 178 w 546"/>
                <a:gd name="T35" fmla="*/ 318 h 472"/>
                <a:gd name="T36" fmla="*/ 188 w 546"/>
                <a:gd name="T37" fmla="*/ 310 h 472"/>
                <a:gd name="T38" fmla="*/ 198 w 546"/>
                <a:gd name="T39" fmla="*/ 301 h 472"/>
                <a:gd name="T40" fmla="*/ 208 w 546"/>
                <a:gd name="T41" fmla="*/ 292 h 472"/>
                <a:gd name="T42" fmla="*/ 218 w 546"/>
                <a:gd name="T43" fmla="*/ 284 h 472"/>
                <a:gd name="T44" fmla="*/ 228 w 546"/>
                <a:gd name="T45" fmla="*/ 275 h 472"/>
                <a:gd name="T46" fmla="*/ 238 w 546"/>
                <a:gd name="T47" fmla="*/ 266 h 472"/>
                <a:gd name="T48" fmla="*/ 248 w 546"/>
                <a:gd name="T49" fmla="*/ 258 h 472"/>
                <a:gd name="T50" fmla="*/ 258 w 546"/>
                <a:gd name="T51" fmla="*/ 249 h 472"/>
                <a:gd name="T52" fmla="*/ 268 w 546"/>
                <a:gd name="T53" fmla="*/ 240 h 472"/>
                <a:gd name="T54" fmla="*/ 278 w 546"/>
                <a:gd name="T55" fmla="*/ 232 h 472"/>
                <a:gd name="T56" fmla="*/ 288 w 546"/>
                <a:gd name="T57" fmla="*/ 223 h 472"/>
                <a:gd name="T58" fmla="*/ 298 w 546"/>
                <a:gd name="T59" fmla="*/ 214 h 472"/>
                <a:gd name="T60" fmla="*/ 308 w 546"/>
                <a:gd name="T61" fmla="*/ 206 h 472"/>
                <a:gd name="T62" fmla="*/ 318 w 546"/>
                <a:gd name="T63" fmla="*/ 197 h 472"/>
                <a:gd name="T64" fmla="*/ 328 w 546"/>
                <a:gd name="T65" fmla="*/ 189 h 472"/>
                <a:gd name="T66" fmla="*/ 338 w 546"/>
                <a:gd name="T67" fmla="*/ 180 h 472"/>
                <a:gd name="T68" fmla="*/ 348 w 546"/>
                <a:gd name="T69" fmla="*/ 171 h 472"/>
                <a:gd name="T70" fmla="*/ 358 w 546"/>
                <a:gd name="T71" fmla="*/ 163 h 472"/>
                <a:gd name="T72" fmla="*/ 368 w 546"/>
                <a:gd name="T73" fmla="*/ 154 h 472"/>
                <a:gd name="T74" fmla="*/ 378 w 546"/>
                <a:gd name="T75" fmla="*/ 145 h 472"/>
                <a:gd name="T76" fmla="*/ 388 w 546"/>
                <a:gd name="T77" fmla="*/ 137 h 472"/>
                <a:gd name="T78" fmla="*/ 398 w 546"/>
                <a:gd name="T79" fmla="*/ 128 h 472"/>
                <a:gd name="T80" fmla="*/ 408 w 546"/>
                <a:gd name="T81" fmla="*/ 119 h 472"/>
                <a:gd name="T82" fmla="*/ 418 w 546"/>
                <a:gd name="T83" fmla="*/ 111 h 472"/>
                <a:gd name="T84" fmla="*/ 428 w 546"/>
                <a:gd name="T85" fmla="*/ 102 h 472"/>
                <a:gd name="T86" fmla="*/ 438 w 546"/>
                <a:gd name="T87" fmla="*/ 93 h 472"/>
                <a:gd name="T88" fmla="*/ 448 w 546"/>
                <a:gd name="T89" fmla="*/ 85 h 472"/>
                <a:gd name="T90" fmla="*/ 458 w 546"/>
                <a:gd name="T91" fmla="*/ 76 h 472"/>
                <a:gd name="T92" fmla="*/ 468 w 546"/>
                <a:gd name="T93" fmla="*/ 67 h 472"/>
                <a:gd name="T94" fmla="*/ 478 w 546"/>
                <a:gd name="T95" fmla="*/ 59 h 472"/>
                <a:gd name="T96" fmla="*/ 488 w 546"/>
                <a:gd name="T97" fmla="*/ 50 h 472"/>
                <a:gd name="T98" fmla="*/ 498 w 546"/>
                <a:gd name="T99" fmla="*/ 42 h 472"/>
                <a:gd name="T100" fmla="*/ 508 w 546"/>
                <a:gd name="T101" fmla="*/ 33 h 472"/>
                <a:gd name="T102" fmla="*/ 518 w 546"/>
                <a:gd name="T103" fmla="*/ 24 h 472"/>
                <a:gd name="T104" fmla="*/ 528 w 546"/>
                <a:gd name="T105" fmla="*/ 16 h 472"/>
                <a:gd name="T106" fmla="*/ 538 w 546"/>
                <a:gd name="T107" fmla="*/ 7 h 47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46"/>
                <a:gd name="T163" fmla="*/ 0 h 472"/>
                <a:gd name="T164" fmla="*/ 546 w 546"/>
                <a:gd name="T165" fmla="*/ 472 h 47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46" h="472">
                  <a:moveTo>
                    <a:pt x="0" y="472"/>
                  </a:moveTo>
                  <a:lnTo>
                    <a:pt x="2" y="470"/>
                  </a:lnTo>
                  <a:lnTo>
                    <a:pt x="4" y="469"/>
                  </a:lnTo>
                  <a:lnTo>
                    <a:pt x="6" y="467"/>
                  </a:lnTo>
                  <a:lnTo>
                    <a:pt x="8" y="465"/>
                  </a:lnTo>
                  <a:lnTo>
                    <a:pt x="10" y="463"/>
                  </a:lnTo>
                  <a:lnTo>
                    <a:pt x="12" y="462"/>
                  </a:lnTo>
                  <a:lnTo>
                    <a:pt x="14" y="460"/>
                  </a:lnTo>
                  <a:lnTo>
                    <a:pt x="16" y="458"/>
                  </a:lnTo>
                  <a:lnTo>
                    <a:pt x="18" y="457"/>
                  </a:lnTo>
                  <a:lnTo>
                    <a:pt x="20" y="455"/>
                  </a:lnTo>
                  <a:lnTo>
                    <a:pt x="22" y="453"/>
                  </a:lnTo>
                  <a:lnTo>
                    <a:pt x="24" y="451"/>
                  </a:lnTo>
                  <a:lnTo>
                    <a:pt x="26" y="450"/>
                  </a:lnTo>
                  <a:lnTo>
                    <a:pt x="28" y="448"/>
                  </a:lnTo>
                  <a:lnTo>
                    <a:pt x="30" y="446"/>
                  </a:lnTo>
                  <a:lnTo>
                    <a:pt x="32" y="444"/>
                  </a:lnTo>
                  <a:lnTo>
                    <a:pt x="34" y="443"/>
                  </a:lnTo>
                  <a:lnTo>
                    <a:pt x="36" y="441"/>
                  </a:lnTo>
                  <a:lnTo>
                    <a:pt x="38" y="439"/>
                  </a:lnTo>
                  <a:lnTo>
                    <a:pt x="40" y="438"/>
                  </a:lnTo>
                  <a:lnTo>
                    <a:pt x="42" y="436"/>
                  </a:lnTo>
                  <a:lnTo>
                    <a:pt x="44" y="434"/>
                  </a:lnTo>
                  <a:lnTo>
                    <a:pt x="46" y="432"/>
                  </a:lnTo>
                  <a:lnTo>
                    <a:pt x="48" y="431"/>
                  </a:lnTo>
                  <a:lnTo>
                    <a:pt x="50" y="429"/>
                  </a:lnTo>
                  <a:lnTo>
                    <a:pt x="52" y="427"/>
                  </a:lnTo>
                  <a:lnTo>
                    <a:pt x="54" y="425"/>
                  </a:lnTo>
                  <a:lnTo>
                    <a:pt x="56" y="424"/>
                  </a:lnTo>
                  <a:lnTo>
                    <a:pt x="58" y="422"/>
                  </a:lnTo>
                  <a:lnTo>
                    <a:pt x="60" y="420"/>
                  </a:lnTo>
                  <a:lnTo>
                    <a:pt x="62" y="418"/>
                  </a:lnTo>
                  <a:lnTo>
                    <a:pt x="64" y="417"/>
                  </a:lnTo>
                  <a:lnTo>
                    <a:pt x="66" y="415"/>
                  </a:lnTo>
                  <a:lnTo>
                    <a:pt x="68" y="413"/>
                  </a:lnTo>
                  <a:lnTo>
                    <a:pt x="70" y="412"/>
                  </a:lnTo>
                  <a:lnTo>
                    <a:pt x="72" y="410"/>
                  </a:lnTo>
                  <a:lnTo>
                    <a:pt x="74" y="408"/>
                  </a:lnTo>
                  <a:lnTo>
                    <a:pt x="76" y="406"/>
                  </a:lnTo>
                  <a:lnTo>
                    <a:pt x="78" y="405"/>
                  </a:lnTo>
                  <a:lnTo>
                    <a:pt x="80" y="403"/>
                  </a:lnTo>
                  <a:lnTo>
                    <a:pt x="82" y="401"/>
                  </a:lnTo>
                  <a:lnTo>
                    <a:pt x="84" y="399"/>
                  </a:lnTo>
                  <a:lnTo>
                    <a:pt x="86" y="398"/>
                  </a:lnTo>
                  <a:lnTo>
                    <a:pt x="88" y="396"/>
                  </a:lnTo>
                  <a:lnTo>
                    <a:pt x="90" y="394"/>
                  </a:lnTo>
                  <a:lnTo>
                    <a:pt x="92" y="393"/>
                  </a:lnTo>
                  <a:lnTo>
                    <a:pt x="94" y="391"/>
                  </a:lnTo>
                  <a:lnTo>
                    <a:pt x="96" y="389"/>
                  </a:lnTo>
                  <a:lnTo>
                    <a:pt x="98" y="387"/>
                  </a:lnTo>
                  <a:lnTo>
                    <a:pt x="100" y="386"/>
                  </a:lnTo>
                  <a:lnTo>
                    <a:pt x="102" y="384"/>
                  </a:lnTo>
                  <a:lnTo>
                    <a:pt x="104" y="382"/>
                  </a:lnTo>
                  <a:lnTo>
                    <a:pt x="106" y="380"/>
                  </a:lnTo>
                  <a:lnTo>
                    <a:pt x="108" y="379"/>
                  </a:lnTo>
                  <a:lnTo>
                    <a:pt x="110" y="377"/>
                  </a:lnTo>
                  <a:lnTo>
                    <a:pt x="112" y="375"/>
                  </a:lnTo>
                  <a:lnTo>
                    <a:pt x="114" y="374"/>
                  </a:lnTo>
                  <a:lnTo>
                    <a:pt x="116" y="372"/>
                  </a:lnTo>
                  <a:lnTo>
                    <a:pt x="118" y="370"/>
                  </a:lnTo>
                  <a:lnTo>
                    <a:pt x="120" y="368"/>
                  </a:lnTo>
                  <a:lnTo>
                    <a:pt x="122" y="367"/>
                  </a:lnTo>
                  <a:lnTo>
                    <a:pt x="124" y="365"/>
                  </a:lnTo>
                  <a:lnTo>
                    <a:pt x="126" y="363"/>
                  </a:lnTo>
                  <a:lnTo>
                    <a:pt x="128" y="361"/>
                  </a:lnTo>
                  <a:lnTo>
                    <a:pt x="130" y="360"/>
                  </a:lnTo>
                  <a:lnTo>
                    <a:pt x="132" y="358"/>
                  </a:lnTo>
                  <a:lnTo>
                    <a:pt x="134" y="356"/>
                  </a:lnTo>
                  <a:lnTo>
                    <a:pt x="136" y="355"/>
                  </a:lnTo>
                  <a:lnTo>
                    <a:pt x="138" y="353"/>
                  </a:lnTo>
                  <a:lnTo>
                    <a:pt x="140" y="351"/>
                  </a:lnTo>
                  <a:lnTo>
                    <a:pt x="142" y="349"/>
                  </a:lnTo>
                  <a:lnTo>
                    <a:pt x="144" y="348"/>
                  </a:lnTo>
                  <a:lnTo>
                    <a:pt x="146" y="346"/>
                  </a:lnTo>
                  <a:lnTo>
                    <a:pt x="148" y="344"/>
                  </a:lnTo>
                  <a:lnTo>
                    <a:pt x="150" y="342"/>
                  </a:lnTo>
                  <a:lnTo>
                    <a:pt x="152" y="341"/>
                  </a:lnTo>
                  <a:lnTo>
                    <a:pt x="154" y="339"/>
                  </a:lnTo>
                  <a:lnTo>
                    <a:pt x="156" y="337"/>
                  </a:lnTo>
                  <a:lnTo>
                    <a:pt x="158" y="335"/>
                  </a:lnTo>
                  <a:lnTo>
                    <a:pt x="160" y="334"/>
                  </a:lnTo>
                  <a:lnTo>
                    <a:pt x="162" y="332"/>
                  </a:lnTo>
                  <a:lnTo>
                    <a:pt x="164" y="330"/>
                  </a:lnTo>
                  <a:lnTo>
                    <a:pt x="166" y="329"/>
                  </a:lnTo>
                  <a:lnTo>
                    <a:pt x="168" y="327"/>
                  </a:lnTo>
                  <a:lnTo>
                    <a:pt x="170" y="325"/>
                  </a:lnTo>
                  <a:lnTo>
                    <a:pt x="172" y="323"/>
                  </a:lnTo>
                  <a:lnTo>
                    <a:pt x="174" y="322"/>
                  </a:lnTo>
                  <a:lnTo>
                    <a:pt x="176" y="320"/>
                  </a:lnTo>
                  <a:lnTo>
                    <a:pt x="178" y="318"/>
                  </a:lnTo>
                  <a:lnTo>
                    <a:pt x="180" y="316"/>
                  </a:lnTo>
                  <a:lnTo>
                    <a:pt x="182" y="315"/>
                  </a:lnTo>
                  <a:lnTo>
                    <a:pt x="184" y="313"/>
                  </a:lnTo>
                  <a:lnTo>
                    <a:pt x="186" y="311"/>
                  </a:lnTo>
                  <a:lnTo>
                    <a:pt x="188" y="310"/>
                  </a:lnTo>
                  <a:lnTo>
                    <a:pt x="190" y="308"/>
                  </a:lnTo>
                  <a:lnTo>
                    <a:pt x="192" y="306"/>
                  </a:lnTo>
                  <a:lnTo>
                    <a:pt x="194" y="304"/>
                  </a:lnTo>
                  <a:lnTo>
                    <a:pt x="196" y="303"/>
                  </a:lnTo>
                  <a:lnTo>
                    <a:pt x="198" y="301"/>
                  </a:lnTo>
                  <a:lnTo>
                    <a:pt x="200" y="299"/>
                  </a:lnTo>
                  <a:lnTo>
                    <a:pt x="202" y="297"/>
                  </a:lnTo>
                  <a:lnTo>
                    <a:pt x="204" y="296"/>
                  </a:lnTo>
                  <a:lnTo>
                    <a:pt x="206" y="294"/>
                  </a:lnTo>
                  <a:lnTo>
                    <a:pt x="208" y="292"/>
                  </a:lnTo>
                  <a:lnTo>
                    <a:pt x="210" y="291"/>
                  </a:lnTo>
                  <a:lnTo>
                    <a:pt x="212" y="289"/>
                  </a:lnTo>
                  <a:lnTo>
                    <a:pt x="214" y="287"/>
                  </a:lnTo>
                  <a:lnTo>
                    <a:pt x="216" y="285"/>
                  </a:lnTo>
                  <a:lnTo>
                    <a:pt x="218" y="284"/>
                  </a:lnTo>
                  <a:lnTo>
                    <a:pt x="220" y="282"/>
                  </a:lnTo>
                  <a:lnTo>
                    <a:pt x="222" y="280"/>
                  </a:lnTo>
                  <a:lnTo>
                    <a:pt x="224" y="278"/>
                  </a:lnTo>
                  <a:lnTo>
                    <a:pt x="226" y="277"/>
                  </a:lnTo>
                  <a:lnTo>
                    <a:pt x="228" y="275"/>
                  </a:lnTo>
                  <a:lnTo>
                    <a:pt x="230" y="273"/>
                  </a:lnTo>
                  <a:lnTo>
                    <a:pt x="232" y="272"/>
                  </a:lnTo>
                  <a:lnTo>
                    <a:pt x="234" y="270"/>
                  </a:lnTo>
                  <a:lnTo>
                    <a:pt x="236" y="268"/>
                  </a:lnTo>
                  <a:lnTo>
                    <a:pt x="238" y="266"/>
                  </a:lnTo>
                  <a:lnTo>
                    <a:pt x="240" y="265"/>
                  </a:lnTo>
                  <a:lnTo>
                    <a:pt x="242" y="263"/>
                  </a:lnTo>
                  <a:lnTo>
                    <a:pt x="244" y="261"/>
                  </a:lnTo>
                  <a:lnTo>
                    <a:pt x="246" y="259"/>
                  </a:lnTo>
                  <a:lnTo>
                    <a:pt x="248" y="258"/>
                  </a:lnTo>
                  <a:lnTo>
                    <a:pt x="250" y="256"/>
                  </a:lnTo>
                  <a:lnTo>
                    <a:pt x="252" y="254"/>
                  </a:lnTo>
                  <a:lnTo>
                    <a:pt x="254" y="253"/>
                  </a:lnTo>
                  <a:lnTo>
                    <a:pt x="256" y="251"/>
                  </a:lnTo>
                  <a:lnTo>
                    <a:pt x="258" y="249"/>
                  </a:lnTo>
                  <a:lnTo>
                    <a:pt x="260" y="247"/>
                  </a:lnTo>
                  <a:lnTo>
                    <a:pt x="262" y="246"/>
                  </a:lnTo>
                  <a:lnTo>
                    <a:pt x="264" y="244"/>
                  </a:lnTo>
                  <a:lnTo>
                    <a:pt x="266" y="242"/>
                  </a:lnTo>
                  <a:lnTo>
                    <a:pt x="268" y="240"/>
                  </a:lnTo>
                  <a:lnTo>
                    <a:pt x="270" y="239"/>
                  </a:lnTo>
                  <a:lnTo>
                    <a:pt x="272" y="237"/>
                  </a:lnTo>
                  <a:lnTo>
                    <a:pt x="274" y="235"/>
                  </a:lnTo>
                  <a:lnTo>
                    <a:pt x="276" y="233"/>
                  </a:lnTo>
                  <a:lnTo>
                    <a:pt x="278" y="232"/>
                  </a:lnTo>
                  <a:lnTo>
                    <a:pt x="280" y="230"/>
                  </a:lnTo>
                  <a:lnTo>
                    <a:pt x="282" y="228"/>
                  </a:lnTo>
                  <a:lnTo>
                    <a:pt x="284" y="227"/>
                  </a:lnTo>
                  <a:lnTo>
                    <a:pt x="286" y="225"/>
                  </a:lnTo>
                  <a:lnTo>
                    <a:pt x="288" y="223"/>
                  </a:lnTo>
                  <a:lnTo>
                    <a:pt x="290" y="221"/>
                  </a:lnTo>
                  <a:lnTo>
                    <a:pt x="292" y="220"/>
                  </a:lnTo>
                  <a:lnTo>
                    <a:pt x="294" y="218"/>
                  </a:lnTo>
                  <a:lnTo>
                    <a:pt x="296" y="216"/>
                  </a:lnTo>
                  <a:lnTo>
                    <a:pt x="298" y="214"/>
                  </a:lnTo>
                  <a:lnTo>
                    <a:pt x="300" y="213"/>
                  </a:lnTo>
                  <a:lnTo>
                    <a:pt x="302" y="211"/>
                  </a:lnTo>
                  <a:lnTo>
                    <a:pt x="304" y="209"/>
                  </a:lnTo>
                  <a:lnTo>
                    <a:pt x="306" y="208"/>
                  </a:lnTo>
                  <a:lnTo>
                    <a:pt x="308" y="206"/>
                  </a:lnTo>
                  <a:lnTo>
                    <a:pt x="310" y="204"/>
                  </a:lnTo>
                  <a:lnTo>
                    <a:pt x="312" y="202"/>
                  </a:lnTo>
                  <a:lnTo>
                    <a:pt x="314" y="201"/>
                  </a:lnTo>
                  <a:lnTo>
                    <a:pt x="316" y="199"/>
                  </a:lnTo>
                  <a:lnTo>
                    <a:pt x="318" y="197"/>
                  </a:lnTo>
                  <a:lnTo>
                    <a:pt x="320" y="195"/>
                  </a:lnTo>
                  <a:lnTo>
                    <a:pt x="322" y="194"/>
                  </a:lnTo>
                  <a:lnTo>
                    <a:pt x="324" y="192"/>
                  </a:lnTo>
                  <a:lnTo>
                    <a:pt x="326" y="190"/>
                  </a:lnTo>
                  <a:lnTo>
                    <a:pt x="328" y="189"/>
                  </a:lnTo>
                  <a:lnTo>
                    <a:pt x="330" y="187"/>
                  </a:lnTo>
                  <a:lnTo>
                    <a:pt x="332" y="185"/>
                  </a:lnTo>
                  <a:lnTo>
                    <a:pt x="334" y="183"/>
                  </a:lnTo>
                  <a:lnTo>
                    <a:pt x="336" y="182"/>
                  </a:lnTo>
                  <a:lnTo>
                    <a:pt x="338" y="180"/>
                  </a:lnTo>
                  <a:lnTo>
                    <a:pt x="340" y="178"/>
                  </a:lnTo>
                  <a:lnTo>
                    <a:pt x="342" y="176"/>
                  </a:lnTo>
                  <a:lnTo>
                    <a:pt x="344" y="175"/>
                  </a:lnTo>
                  <a:lnTo>
                    <a:pt x="346" y="173"/>
                  </a:lnTo>
                  <a:lnTo>
                    <a:pt x="348" y="171"/>
                  </a:lnTo>
                  <a:lnTo>
                    <a:pt x="350" y="170"/>
                  </a:lnTo>
                  <a:lnTo>
                    <a:pt x="352" y="168"/>
                  </a:lnTo>
                  <a:lnTo>
                    <a:pt x="354" y="166"/>
                  </a:lnTo>
                  <a:lnTo>
                    <a:pt x="356" y="164"/>
                  </a:lnTo>
                  <a:lnTo>
                    <a:pt x="358" y="163"/>
                  </a:lnTo>
                  <a:lnTo>
                    <a:pt x="360" y="161"/>
                  </a:lnTo>
                  <a:lnTo>
                    <a:pt x="362" y="159"/>
                  </a:lnTo>
                  <a:lnTo>
                    <a:pt x="364" y="157"/>
                  </a:lnTo>
                  <a:lnTo>
                    <a:pt x="366" y="156"/>
                  </a:lnTo>
                  <a:lnTo>
                    <a:pt x="368" y="154"/>
                  </a:lnTo>
                  <a:lnTo>
                    <a:pt x="370" y="152"/>
                  </a:lnTo>
                  <a:lnTo>
                    <a:pt x="372" y="150"/>
                  </a:lnTo>
                  <a:lnTo>
                    <a:pt x="374" y="149"/>
                  </a:lnTo>
                  <a:lnTo>
                    <a:pt x="376" y="147"/>
                  </a:lnTo>
                  <a:lnTo>
                    <a:pt x="378" y="145"/>
                  </a:lnTo>
                  <a:lnTo>
                    <a:pt x="380" y="144"/>
                  </a:lnTo>
                  <a:lnTo>
                    <a:pt x="382" y="142"/>
                  </a:lnTo>
                  <a:lnTo>
                    <a:pt x="384" y="140"/>
                  </a:lnTo>
                  <a:lnTo>
                    <a:pt x="386" y="138"/>
                  </a:lnTo>
                  <a:lnTo>
                    <a:pt x="388" y="137"/>
                  </a:lnTo>
                  <a:lnTo>
                    <a:pt x="390" y="135"/>
                  </a:lnTo>
                  <a:lnTo>
                    <a:pt x="392" y="133"/>
                  </a:lnTo>
                  <a:lnTo>
                    <a:pt x="394" y="131"/>
                  </a:lnTo>
                  <a:lnTo>
                    <a:pt x="396" y="130"/>
                  </a:lnTo>
                  <a:lnTo>
                    <a:pt x="398" y="128"/>
                  </a:lnTo>
                  <a:lnTo>
                    <a:pt x="400" y="126"/>
                  </a:lnTo>
                  <a:lnTo>
                    <a:pt x="402" y="125"/>
                  </a:lnTo>
                  <a:lnTo>
                    <a:pt x="404" y="123"/>
                  </a:lnTo>
                  <a:lnTo>
                    <a:pt x="406" y="121"/>
                  </a:lnTo>
                  <a:lnTo>
                    <a:pt x="408" y="119"/>
                  </a:lnTo>
                  <a:lnTo>
                    <a:pt x="410" y="118"/>
                  </a:lnTo>
                  <a:lnTo>
                    <a:pt x="412" y="116"/>
                  </a:lnTo>
                  <a:lnTo>
                    <a:pt x="414" y="114"/>
                  </a:lnTo>
                  <a:lnTo>
                    <a:pt x="416" y="112"/>
                  </a:lnTo>
                  <a:lnTo>
                    <a:pt x="418" y="111"/>
                  </a:lnTo>
                  <a:lnTo>
                    <a:pt x="420" y="109"/>
                  </a:lnTo>
                  <a:lnTo>
                    <a:pt x="422" y="107"/>
                  </a:lnTo>
                  <a:lnTo>
                    <a:pt x="424" y="106"/>
                  </a:lnTo>
                  <a:lnTo>
                    <a:pt x="426" y="104"/>
                  </a:lnTo>
                  <a:lnTo>
                    <a:pt x="428" y="102"/>
                  </a:lnTo>
                  <a:lnTo>
                    <a:pt x="430" y="100"/>
                  </a:lnTo>
                  <a:lnTo>
                    <a:pt x="432" y="99"/>
                  </a:lnTo>
                  <a:lnTo>
                    <a:pt x="434" y="97"/>
                  </a:lnTo>
                  <a:lnTo>
                    <a:pt x="436" y="95"/>
                  </a:lnTo>
                  <a:lnTo>
                    <a:pt x="438" y="93"/>
                  </a:lnTo>
                  <a:lnTo>
                    <a:pt x="440" y="92"/>
                  </a:lnTo>
                  <a:lnTo>
                    <a:pt x="442" y="90"/>
                  </a:lnTo>
                  <a:lnTo>
                    <a:pt x="444" y="88"/>
                  </a:lnTo>
                  <a:lnTo>
                    <a:pt x="446" y="87"/>
                  </a:lnTo>
                  <a:lnTo>
                    <a:pt x="448" y="85"/>
                  </a:lnTo>
                  <a:lnTo>
                    <a:pt x="450" y="83"/>
                  </a:lnTo>
                  <a:lnTo>
                    <a:pt x="452" y="81"/>
                  </a:lnTo>
                  <a:lnTo>
                    <a:pt x="454" y="80"/>
                  </a:lnTo>
                  <a:lnTo>
                    <a:pt x="456" y="78"/>
                  </a:lnTo>
                  <a:lnTo>
                    <a:pt x="458" y="76"/>
                  </a:lnTo>
                  <a:lnTo>
                    <a:pt x="460" y="74"/>
                  </a:lnTo>
                  <a:lnTo>
                    <a:pt x="462" y="73"/>
                  </a:lnTo>
                  <a:lnTo>
                    <a:pt x="464" y="71"/>
                  </a:lnTo>
                  <a:lnTo>
                    <a:pt x="466" y="69"/>
                  </a:lnTo>
                  <a:lnTo>
                    <a:pt x="468" y="67"/>
                  </a:lnTo>
                  <a:lnTo>
                    <a:pt x="470" y="66"/>
                  </a:lnTo>
                  <a:lnTo>
                    <a:pt x="472" y="64"/>
                  </a:lnTo>
                  <a:lnTo>
                    <a:pt x="474" y="62"/>
                  </a:lnTo>
                  <a:lnTo>
                    <a:pt x="476" y="61"/>
                  </a:lnTo>
                  <a:lnTo>
                    <a:pt x="478" y="59"/>
                  </a:lnTo>
                  <a:lnTo>
                    <a:pt x="480" y="57"/>
                  </a:lnTo>
                  <a:lnTo>
                    <a:pt x="482" y="55"/>
                  </a:lnTo>
                  <a:lnTo>
                    <a:pt x="484" y="54"/>
                  </a:lnTo>
                  <a:lnTo>
                    <a:pt x="486" y="52"/>
                  </a:lnTo>
                  <a:lnTo>
                    <a:pt x="488" y="50"/>
                  </a:lnTo>
                  <a:lnTo>
                    <a:pt x="490" y="48"/>
                  </a:lnTo>
                  <a:lnTo>
                    <a:pt x="492" y="47"/>
                  </a:lnTo>
                  <a:lnTo>
                    <a:pt x="494" y="45"/>
                  </a:lnTo>
                  <a:lnTo>
                    <a:pt x="496" y="43"/>
                  </a:lnTo>
                  <a:lnTo>
                    <a:pt x="498" y="42"/>
                  </a:lnTo>
                  <a:lnTo>
                    <a:pt x="500" y="40"/>
                  </a:lnTo>
                  <a:lnTo>
                    <a:pt x="502" y="38"/>
                  </a:lnTo>
                  <a:lnTo>
                    <a:pt x="504" y="36"/>
                  </a:lnTo>
                  <a:lnTo>
                    <a:pt x="506" y="35"/>
                  </a:lnTo>
                  <a:lnTo>
                    <a:pt x="508" y="33"/>
                  </a:lnTo>
                  <a:lnTo>
                    <a:pt x="510" y="31"/>
                  </a:lnTo>
                  <a:lnTo>
                    <a:pt x="512" y="29"/>
                  </a:lnTo>
                  <a:lnTo>
                    <a:pt x="514" y="28"/>
                  </a:lnTo>
                  <a:lnTo>
                    <a:pt x="516" y="26"/>
                  </a:lnTo>
                  <a:lnTo>
                    <a:pt x="518" y="24"/>
                  </a:lnTo>
                  <a:lnTo>
                    <a:pt x="520" y="23"/>
                  </a:lnTo>
                  <a:lnTo>
                    <a:pt x="522" y="21"/>
                  </a:lnTo>
                  <a:lnTo>
                    <a:pt x="524" y="19"/>
                  </a:lnTo>
                  <a:lnTo>
                    <a:pt x="526" y="17"/>
                  </a:lnTo>
                  <a:lnTo>
                    <a:pt x="528" y="16"/>
                  </a:lnTo>
                  <a:lnTo>
                    <a:pt x="530" y="14"/>
                  </a:lnTo>
                  <a:lnTo>
                    <a:pt x="532" y="12"/>
                  </a:lnTo>
                  <a:lnTo>
                    <a:pt x="534" y="10"/>
                  </a:lnTo>
                  <a:lnTo>
                    <a:pt x="536" y="9"/>
                  </a:lnTo>
                  <a:lnTo>
                    <a:pt x="538" y="7"/>
                  </a:lnTo>
                  <a:lnTo>
                    <a:pt x="540" y="5"/>
                  </a:lnTo>
                  <a:lnTo>
                    <a:pt x="542" y="4"/>
                  </a:lnTo>
                  <a:lnTo>
                    <a:pt x="544" y="2"/>
                  </a:lnTo>
                  <a:lnTo>
                    <a:pt x="54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round/>
                  <a:headEnd/>
                  <a:tailEnd/>
                </a14:hiddenLine>
              </a:ext>
            </a:extLst>
          </p:spPr>
          <p:txBody>
            <a:bodyPr/>
            <a:lstStyle/>
            <a:p>
              <a:endParaRPr lang="en-CA"/>
            </a:p>
          </p:txBody>
        </p:sp>
        <p:sp>
          <p:nvSpPr>
            <p:cNvPr id="6253" name="Freeform 194"/>
            <p:cNvSpPr>
              <a:spLocks/>
            </p:cNvSpPr>
            <p:nvPr/>
          </p:nvSpPr>
          <p:spPr bwMode="auto">
            <a:xfrm>
              <a:off x="3143" y="1561"/>
              <a:ext cx="2372" cy="1260"/>
            </a:xfrm>
            <a:custGeom>
              <a:avLst/>
              <a:gdLst>
                <a:gd name="T0" fmla="*/ 16 w 1021"/>
                <a:gd name="T1" fmla="*/ 7 h 241"/>
                <a:gd name="T2" fmla="*/ 34 w 1021"/>
                <a:gd name="T3" fmla="*/ 15 h 241"/>
                <a:gd name="T4" fmla="*/ 52 w 1021"/>
                <a:gd name="T5" fmla="*/ 23 h 241"/>
                <a:gd name="T6" fmla="*/ 70 w 1021"/>
                <a:gd name="T7" fmla="*/ 30 h 241"/>
                <a:gd name="T8" fmla="*/ 88 w 1021"/>
                <a:gd name="T9" fmla="*/ 38 h 241"/>
                <a:gd name="T10" fmla="*/ 106 w 1021"/>
                <a:gd name="T11" fmla="*/ 46 h 241"/>
                <a:gd name="T12" fmla="*/ 124 w 1021"/>
                <a:gd name="T13" fmla="*/ 54 h 241"/>
                <a:gd name="T14" fmla="*/ 142 w 1021"/>
                <a:gd name="T15" fmla="*/ 62 h 241"/>
                <a:gd name="T16" fmla="*/ 160 w 1021"/>
                <a:gd name="T17" fmla="*/ 69 h 241"/>
                <a:gd name="T18" fmla="*/ 178 w 1021"/>
                <a:gd name="T19" fmla="*/ 77 h 241"/>
                <a:gd name="T20" fmla="*/ 196 w 1021"/>
                <a:gd name="T21" fmla="*/ 85 h 241"/>
                <a:gd name="T22" fmla="*/ 214 w 1021"/>
                <a:gd name="T23" fmla="*/ 93 h 241"/>
                <a:gd name="T24" fmla="*/ 232 w 1021"/>
                <a:gd name="T25" fmla="*/ 100 h 241"/>
                <a:gd name="T26" fmla="*/ 250 w 1021"/>
                <a:gd name="T27" fmla="*/ 108 h 241"/>
                <a:gd name="T28" fmla="*/ 268 w 1021"/>
                <a:gd name="T29" fmla="*/ 116 h 241"/>
                <a:gd name="T30" fmla="*/ 286 w 1021"/>
                <a:gd name="T31" fmla="*/ 124 h 241"/>
                <a:gd name="T32" fmla="*/ 304 w 1021"/>
                <a:gd name="T33" fmla="*/ 132 h 241"/>
                <a:gd name="T34" fmla="*/ 322 w 1021"/>
                <a:gd name="T35" fmla="*/ 139 h 241"/>
                <a:gd name="T36" fmla="*/ 340 w 1021"/>
                <a:gd name="T37" fmla="*/ 147 h 241"/>
                <a:gd name="T38" fmla="*/ 358 w 1021"/>
                <a:gd name="T39" fmla="*/ 155 h 241"/>
                <a:gd name="T40" fmla="*/ 376 w 1021"/>
                <a:gd name="T41" fmla="*/ 163 h 241"/>
                <a:gd name="T42" fmla="*/ 394 w 1021"/>
                <a:gd name="T43" fmla="*/ 170 h 241"/>
                <a:gd name="T44" fmla="*/ 412 w 1021"/>
                <a:gd name="T45" fmla="*/ 178 h 241"/>
                <a:gd name="T46" fmla="*/ 430 w 1021"/>
                <a:gd name="T47" fmla="*/ 186 h 241"/>
                <a:gd name="T48" fmla="*/ 448 w 1021"/>
                <a:gd name="T49" fmla="*/ 194 h 241"/>
                <a:gd name="T50" fmla="*/ 466 w 1021"/>
                <a:gd name="T51" fmla="*/ 202 h 241"/>
                <a:gd name="T52" fmla="*/ 484 w 1021"/>
                <a:gd name="T53" fmla="*/ 209 h 241"/>
                <a:gd name="T54" fmla="*/ 502 w 1021"/>
                <a:gd name="T55" fmla="*/ 217 h 241"/>
                <a:gd name="T56" fmla="*/ 520 w 1021"/>
                <a:gd name="T57" fmla="*/ 225 h 241"/>
                <a:gd name="T58" fmla="*/ 538 w 1021"/>
                <a:gd name="T59" fmla="*/ 233 h 241"/>
                <a:gd name="T60" fmla="*/ 556 w 1021"/>
                <a:gd name="T61" fmla="*/ 241 h 241"/>
                <a:gd name="T62" fmla="*/ 574 w 1021"/>
                <a:gd name="T63" fmla="*/ 233 h 241"/>
                <a:gd name="T64" fmla="*/ 592 w 1021"/>
                <a:gd name="T65" fmla="*/ 225 h 241"/>
                <a:gd name="T66" fmla="*/ 610 w 1021"/>
                <a:gd name="T67" fmla="*/ 217 h 241"/>
                <a:gd name="T68" fmla="*/ 628 w 1021"/>
                <a:gd name="T69" fmla="*/ 210 h 241"/>
                <a:gd name="T70" fmla="*/ 646 w 1021"/>
                <a:gd name="T71" fmla="*/ 202 h 241"/>
                <a:gd name="T72" fmla="*/ 664 w 1021"/>
                <a:gd name="T73" fmla="*/ 194 h 241"/>
                <a:gd name="T74" fmla="*/ 682 w 1021"/>
                <a:gd name="T75" fmla="*/ 186 h 241"/>
                <a:gd name="T76" fmla="*/ 700 w 1021"/>
                <a:gd name="T77" fmla="*/ 179 h 241"/>
                <a:gd name="T78" fmla="*/ 718 w 1021"/>
                <a:gd name="T79" fmla="*/ 171 h 241"/>
                <a:gd name="T80" fmla="*/ 736 w 1021"/>
                <a:gd name="T81" fmla="*/ 163 h 241"/>
                <a:gd name="T82" fmla="*/ 754 w 1021"/>
                <a:gd name="T83" fmla="*/ 155 h 241"/>
                <a:gd name="T84" fmla="*/ 772 w 1021"/>
                <a:gd name="T85" fmla="*/ 147 h 241"/>
                <a:gd name="T86" fmla="*/ 790 w 1021"/>
                <a:gd name="T87" fmla="*/ 140 h 241"/>
                <a:gd name="T88" fmla="*/ 808 w 1021"/>
                <a:gd name="T89" fmla="*/ 132 h 241"/>
                <a:gd name="T90" fmla="*/ 826 w 1021"/>
                <a:gd name="T91" fmla="*/ 124 h 241"/>
                <a:gd name="T92" fmla="*/ 844 w 1021"/>
                <a:gd name="T93" fmla="*/ 116 h 241"/>
                <a:gd name="T94" fmla="*/ 862 w 1021"/>
                <a:gd name="T95" fmla="*/ 109 h 241"/>
                <a:gd name="T96" fmla="*/ 880 w 1021"/>
                <a:gd name="T97" fmla="*/ 101 h 241"/>
                <a:gd name="T98" fmla="*/ 898 w 1021"/>
                <a:gd name="T99" fmla="*/ 93 h 241"/>
                <a:gd name="T100" fmla="*/ 916 w 1021"/>
                <a:gd name="T101" fmla="*/ 85 h 241"/>
                <a:gd name="T102" fmla="*/ 934 w 1021"/>
                <a:gd name="T103" fmla="*/ 77 h 241"/>
                <a:gd name="T104" fmla="*/ 952 w 1021"/>
                <a:gd name="T105" fmla="*/ 70 h 241"/>
                <a:gd name="T106" fmla="*/ 970 w 1021"/>
                <a:gd name="T107" fmla="*/ 62 h 241"/>
                <a:gd name="T108" fmla="*/ 988 w 1021"/>
                <a:gd name="T109" fmla="*/ 54 h 241"/>
                <a:gd name="T110" fmla="*/ 1006 w 1021"/>
                <a:gd name="T111" fmla="*/ 46 h 24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021"/>
                <a:gd name="T169" fmla="*/ 0 h 241"/>
                <a:gd name="T170" fmla="*/ 1021 w 1021"/>
                <a:gd name="T171" fmla="*/ 241 h 24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021" h="241">
                  <a:moveTo>
                    <a:pt x="0" y="0"/>
                  </a:moveTo>
                  <a:lnTo>
                    <a:pt x="2" y="1"/>
                  </a:lnTo>
                  <a:lnTo>
                    <a:pt x="4" y="2"/>
                  </a:lnTo>
                  <a:lnTo>
                    <a:pt x="6" y="3"/>
                  </a:lnTo>
                  <a:lnTo>
                    <a:pt x="8" y="4"/>
                  </a:lnTo>
                  <a:lnTo>
                    <a:pt x="10" y="4"/>
                  </a:lnTo>
                  <a:lnTo>
                    <a:pt x="12" y="5"/>
                  </a:lnTo>
                  <a:lnTo>
                    <a:pt x="14" y="6"/>
                  </a:lnTo>
                  <a:lnTo>
                    <a:pt x="16" y="7"/>
                  </a:lnTo>
                  <a:lnTo>
                    <a:pt x="18" y="8"/>
                  </a:lnTo>
                  <a:lnTo>
                    <a:pt x="20" y="9"/>
                  </a:lnTo>
                  <a:lnTo>
                    <a:pt x="22" y="10"/>
                  </a:lnTo>
                  <a:lnTo>
                    <a:pt x="24" y="11"/>
                  </a:lnTo>
                  <a:lnTo>
                    <a:pt x="26" y="11"/>
                  </a:lnTo>
                  <a:lnTo>
                    <a:pt x="28" y="12"/>
                  </a:lnTo>
                  <a:lnTo>
                    <a:pt x="30" y="13"/>
                  </a:lnTo>
                  <a:lnTo>
                    <a:pt x="32" y="14"/>
                  </a:lnTo>
                  <a:lnTo>
                    <a:pt x="34" y="15"/>
                  </a:lnTo>
                  <a:lnTo>
                    <a:pt x="36" y="16"/>
                  </a:lnTo>
                  <a:lnTo>
                    <a:pt x="38" y="17"/>
                  </a:lnTo>
                  <a:lnTo>
                    <a:pt x="40" y="17"/>
                  </a:lnTo>
                  <a:lnTo>
                    <a:pt x="42" y="18"/>
                  </a:lnTo>
                  <a:lnTo>
                    <a:pt x="44" y="19"/>
                  </a:lnTo>
                  <a:lnTo>
                    <a:pt x="46" y="20"/>
                  </a:lnTo>
                  <a:lnTo>
                    <a:pt x="48" y="21"/>
                  </a:lnTo>
                  <a:lnTo>
                    <a:pt x="50" y="22"/>
                  </a:lnTo>
                  <a:lnTo>
                    <a:pt x="52" y="23"/>
                  </a:lnTo>
                  <a:lnTo>
                    <a:pt x="54" y="24"/>
                  </a:lnTo>
                  <a:lnTo>
                    <a:pt x="56" y="24"/>
                  </a:lnTo>
                  <a:lnTo>
                    <a:pt x="58" y="25"/>
                  </a:lnTo>
                  <a:lnTo>
                    <a:pt x="60" y="26"/>
                  </a:lnTo>
                  <a:lnTo>
                    <a:pt x="62" y="27"/>
                  </a:lnTo>
                  <a:lnTo>
                    <a:pt x="64" y="28"/>
                  </a:lnTo>
                  <a:lnTo>
                    <a:pt x="66" y="29"/>
                  </a:lnTo>
                  <a:lnTo>
                    <a:pt x="68" y="30"/>
                  </a:lnTo>
                  <a:lnTo>
                    <a:pt x="70" y="30"/>
                  </a:lnTo>
                  <a:lnTo>
                    <a:pt x="72" y="31"/>
                  </a:lnTo>
                  <a:lnTo>
                    <a:pt x="74" y="32"/>
                  </a:lnTo>
                  <a:lnTo>
                    <a:pt x="76" y="33"/>
                  </a:lnTo>
                  <a:lnTo>
                    <a:pt x="78" y="34"/>
                  </a:lnTo>
                  <a:lnTo>
                    <a:pt x="80" y="35"/>
                  </a:lnTo>
                  <a:lnTo>
                    <a:pt x="82" y="36"/>
                  </a:lnTo>
                  <a:lnTo>
                    <a:pt x="84" y="36"/>
                  </a:lnTo>
                  <a:lnTo>
                    <a:pt x="86" y="37"/>
                  </a:lnTo>
                  <a:lnTo>
                    <a:pt x="88" y="38"/>
                  </a:lnTo>
                  <a:lnTo>
                    <a:pt x="90" y="39"/>
                  </a:lnTo>
                  <a:lnTo>
                    <a:pt x="92" y="40"/>
                  </a:lnTo>
                  <a:lnTo>
                    <a:pt x="94" y="41"/>
                  </a:lnTo>
                  <a:lnTo>
                    <a:pt x="96" y="42"/>
                  </a:lnTo>
                  <a:lnTo>
                    <a:pt x="98" y="43"/>
                  </a:lnTo>
                  <a:lnTo>
                    <a:pt x="100" y="43"/>
                  </a:lnTo>
                  <a:lnTo>
                    <a:pt x="102" y="44"/>
                  </a:lnTo>
                  <a:lnTo>
                    <a:pt x="104" y="45"/>
                  </a:lnTo>
                  <a:lnTo>
                    <a:pt x="106" y="46"/>
                  </a:lnTo>
                  <a:lnTo>
                    <a:pt x="108" y="47"/>
                  </a:lnTo>
                  <a:lnTo>
                    <a:pt x="110" y="48"/>
                  </a:lnTo>
                  <a:lnTo>
                    <a:pt x="112" y="49"/>
                  </a:lnTo>
                  <a:lnTo>
                    <a:pt x="114" y="49"/>
                  </a:lnTo>
                  <a:lnTo>
                    <a:pt x="116" y="50"/>
                  </a:lnTo>
                  <a:lnTo>
                    <a:pt x="118" y="51"/>
                  </a:lnTo>
                  <a:lnTo>
                    <a:pt x="120" y="52"/>
                  </a:lnTo>
                  <a:lnTo>
                    <a:pt x="122" y="53"/>
                  </a:lnTo>
                  <a:lnTo>
                    <a:pt x="124" y="54"/>
                  </a:lnTo>
                  <a:lnTo>
                    <a:pt x="126" y="55"/>
                  </a:lnTo>
                  <a:lnTo>
                    <a:pt x="128" y="55"/>
                  </a:lnTo>
                  <a:lnTo>
                    <a:pt x="130" y="56"/>
                  </a:lnTo>
                  <a:lnTo>
                    <a:pt x="132" y="57"/>
                  </a:lnTo>
                  <a:lnTo>
                    <a:pt x="134" y="58"/>
                  </a:lnTo>
                  <a:lnTo>
                    <a:pt x="136" y="59"/>
                  </a:lnTo>
                  <a:lnTo>
                    <a:pt x="138" y="60"/>
                  </a:lnTo>
                  <a:lnTo>
                    <a:pt x="140" y="61"/>
                  </a:lnTo>
                  <a:lnTo>
                    <a:pt x="142" y="62"/>
                  </a:lnTo>
                  <a:lnTo>
                    <a:pt x="144" y="62"/>
                  </a:lnTo>
                  <a:lnTo>
                    <a:pt x="146" y="63"/>
                  </a:lnTo>
                  <a:lnTo>
                    <a:pt x="148" y="64"/>
                  </a:lnTo>
                  <a:lnTo>
                    <a:pt x="150" y="65"/>
                  </a:lnTo>
                  <a:lnTo>
                    <a:pt x="152" y="66"/>
                  </a:lnTo>
                  <a:lnTo>
                    <a:pt x="154" y="67"/>
                  </a:lnTo>
                  <a:lnTo>
                    <a:pt x="156" y="68"/>
                  </a:lnTo>
                  <a:lnTo>
                    <a:pt x="158" y="68"/>
                  </a:lnTo>
                  <a:lnTo>
                    <a:pt x="160" y="69"/>
                  </a:lnTo>
                  <a:lnTo>
                    <a:pt x="162" y="70"/>
                  </a:lnTo>
                  <a:lnTo>
                    <a:pt x="164" y="71"/>
                  </a:lnTo>
                  <a:lnTo>
                    <a:pt x="166" y="72"/>
                  </a:lnTo>
                  <a:lnTo>
                    <a:pt x="168" y="73"/>
                  </a:lnTo>
                  <a:lnTo>
                    <a:pt x="170" y="74"/>
                  </a:lnTo>
                  <a:lnTo>
                    <a:pt x="172" y="75"/>
                  </a:lnTo>
                  <a:lnTo>
                    <a:pt x="174" y="75"/>
                  </a:lnTo>
                  <a:lnTo>
                    <a:pt x="176" y="76"/>
                  </a:lnTo>
                  <a:lnTo>
                    <a:pt x="178" y="77"/>
                  </a:lnTo>
                  <a:lnTo>
                    <a:pt x="180" y="78"/>
                  </a:lnTo>
                  <a:lnTo>
                    <a:pt x="182" y="79"/>
                  </a:lnTo>
                  <a:lnTo>
                    <a:pt x="184" y="80"/>
                  </a:lnTo>
                  <a:lnTo>
                    <a:pt x="186" y="81"/>
                  </a:lnTo>
                  <a:lnTo>
                    <a:pt x="188" y="81"/>
                  </a:lnTo>
                  <a:lnTo>
                    <a:pt x="190" y="82"/>
                  </a:lnTo>
                  <a:lnTo>
                    <a:pt x="192" y="83"/>
                  </a:lnTo>
                  <a:lnTo>
                    <a:pt x="194" y="84"/>
                  </a:lnTo>
                  <a:lnTo>
                    <a:pt x="196" y="85"/>
                  </a:lnTo>
                  <a:lnTo>
                    <a:pt x="198" y="86"/>
                  </a:lnTo>
                  <a:lnTo>
                    <a:pt x="200" y="87"/>
                  </a:lnTo>
                  <a:lnTo>
                    <a:pt x="202" y="87"/>
                  </a:lnTo>
                  <a:lnTo>
                    <a:pt x="204" y="88"/>
                  </a:lnTo>
                  <a:lnTo>
                    <a:pt x="206" y="89"/>
                  </a:lnTo>
                  <a:lnTo>
                    <a:pt x="208" y="90"/>
                  </a:lnTo>
                  <a:lnTo>
                    <a:pt x="210" y="91"/>
                  </a:lnTo>
                  <a:lnTo>
                    <a:pt x="212" y="92"/>
                  </a:lnTo>
                  <a:lnTo>
                    <a:pt x="214" y="93"/>
                  </a:lnTo>
                  <a:lnTo>
                    <a:pt x="216" y="94"/>
                  </a:lnTo>
                  <a:lnTo>
                    <a:pt x="218" y="94"/>
                  </a:lnTo>
                  <a:lnTo>
                    <a:pt x="220" y="95"/>
                  </a:lnTo>
                  <a:lnTo>
                    <a:pt x="222" y="96"/>
                  </a:lnTo>
                  <a:lnTo>
                    <a:pt x="224" y="97"/>
                  </a:lnTo>
                  <a:lnTo>
                    <a:pt x="226" y="98"/>
                  </a:lnTo>
                  <a:lnTo>
                    <a:pt x="228" y="99"/>
                  </a:lnTo>
                  <a:lnTo>
                    <a:pt x="230" y="100"/>
                  </a:lnTo>
                  <a:lnTo>
                    <a:pt x="232" y="100"/>
                  </a:lnTo>
                  <a:lnTo>
                    <a:pt x="234" y="101"/>
                  </a:lnTo>
                  <a:lnTo>
                    <a:pt x="236" y="102"/>
                  </a:lnTo>
                  <a:lnTo>
                    <a:pt x="238" y="103"/>
                  </a:lnTo>
                  <a:lnTo>
                    <a:pt x="240" y="104"/>
                  </a:lnTo>
                  <a:lnTo>
                    <a:pt x="242" y="105"/>
                  </a:lnTo>
                  <a:lnTo>
                    <a:pt x="244" y="106"/>
                  </a:lnTo>
                  <a:lnTo>
                    <a:pt x="246" y="107"/>
                  </a:lnTo>
                  <a:lnTo>
                    <a:pt x="248" y="107"/>
                  </a:lnTo>
                  <a:lnTo>
                    <a:pt x="250" y="108"/>
                  </a:lnTo>
                  <a:lnTo>
                    <a:pt x="252" y="109"/>
                  </a:lnTo>
                  <a:lnTo>
                    <a:pt x="254" y="110"/>
                  </a:lnTo>
                  <a:lnTo>
                    <a:pt x="256" y="111"/>
                  </a:lnTo>
                  <a:lnTo>
                    <a:pt x="258" y="112"/>
                  </a:lnTo>
                  <a:lnTo>
                    <a:pt x="260" y="113"/>
                  </a:lnTo>
                  <a:lnTo>
                    <a:pt x="262" y="113"/>
                  </a:lnTo>
                  <a:lnTo>
                    <a:pt x="264" y="114"/>
                  </a:lnTo>
                  <a:lnTo>
                    <a:pt x="266" y="115"/>
                  </a:lnTo>
                  <a:lnTo>
                    <a:pt x="268" y="116"/>
                  </a:lnTo>
                  <a:lnTo>
                    <a:pt x="270" y="117"/>
                  </a:lnTo>
                  <a:lnTo>
                    <a:pt x="272" y="118"/>
                  </a:lnTo>
                  <a:lnTo>
                    <a:pt x="274" y="119"/>
                  </a:lnTo>
                  <a:lnTo>
                    <a:pt x="276" y="119"/>
                  </a:lnTo>
                  <a:lnTo>
                    <a:pt x="278" y="120"/>
                  </a:lnTo>
                  <a:lnTo>
                    <a:pt x="280" y="121"/>
                  </a:lnTo>
                  <a:lnTo>
                    <a:pt x="282" y="122"/>
                  </a:lnTo>
                  <a:lnTo>
                    <a:pt x="284" y="123"/>
                  </a:lnTo>
                  <a:lnTo>
                    <a:pt x="286" y="124"/>
                  </a:lnTo>
                  <a:lnTo>
                    <a:pt x="288" y="125"/>
                  </a:lnTo>
                  <a:lnTo>
                    <a:pt x="290" y="126"/>
                  </a:lnTo>
                  <a:lnTo>
                    <a:pt x="292" y="126"/>
                  </a:lnTo>
                  <a:lnTo>
                    <a:pt x="294" y="127"/>
                  </a:lnTo>
                  <a:lnTo>
                    <a:pt x="296" y="128"/>
                  </a:lnTo>
                  <a:lnTo>
                    <a:pt x="298" y="129"/>
                  </a:lnTo>
                  <a:lnTo>
                    <a:pt x="300" y="130"/>
                  </a:lnTo>
                  <a:lnTo>
                    <a:pt x="302" y="131"/>
                  </a:lnTo>
                  <a:lnTo>
                    <a:pt x="304" y="132"/>
                  </a:lnTo>
                  <a:lnTo>
                    <a:pt x="306" y="132"/>
                  </a:lnTo>
                  <a:lnTo>
                    <a:pt x="308" y="133"/>
                  </a:lnTo>
                  <a:lnTo>
                    <a:pt x="310" y="134"/>
                  </a:lnTo>
                  <a:lnTo>
                    <a:pt x="312" y="135"/>
                  </a:lnTo>
                  <a:lnTo>
                    <a:pt x="314" y="136"/>
                  </a:lnTo>
                  <a:lnTo>
                    <a:pt x="316" y="137"/>
                  </a:lnTo>
                  <a:lnTo>
                    <a:pt x="318" y="138"/>
                  </a:lnTo>
                  <a:lnTo>
                    <a:pt x="320" y="138"/>
                  </a:lnTo>
                  <a:lnTo>
                    <a:pt x="322" y="139"/>
                  </a:lnTo>
                  <a:lnTo>
                    <a:pt x="324" y="140"/>
                  </a:lnTo>
                  <a:lnTo>
                    <a:pt x="326" y="141"/>
                  </a:lnTo>
                  <a:lnTo>
                    <a:pt x="328" y="142"/>
                  </a:lnTo>
                  <a:lnTo>
                    <a:pt x="330" y="143"/>
                  </a:lnTo>
                  <a:lnTo>
                    <a:pt x="332" y="144"/>
                  </a:lnTo>
                  <a:lnTo>
                    <a:pt x="334" y="145"/>
                  </a:lnTo>
                  <a:lnTo>
                    <a:pt x="336" y="145"/>
                  </a:lnTo>
                  <a:lnTo>
                    <a:pt x="338" y="146"/>
                  </a:lnTo>
                  <a:lnTo>
                    <a:pt x="340" y="147"/>
                  </a:lnTo>
                  <a:lnTo>
                    <a:pt x="342" y="148"/>
                  </a:lnTo>
                  <a:lnTo>
                    <a:pt x="344" y="149"/>
                  </a:lnTo>
                  <a:lnTo>
                    <a:pt x="346" y="150"/>
                  </a:lnTo>
                  <a:lnTo>
                    <a:pt x="348" y="151"/>
                  </a:lnTo>
                  <a:lnTo>
                    <a:pt x="350" y="151"/>
                  </a:lnTo>
                  <a:lnTo>
                    <a:pt x="352" y="152"/>
                  </a:lnTo>
                  <a:lnTo>
                    <a:pt x="354" y="153"/>
                  </a:lnTo>
                  <a:lnTo>
                    <a:pt x="356" y="154"/>
                  </a:lnTo>
                  <a:lnTo>
                    <a:pt x="358" y="155"/>
                  </a:lnTo>
                  <a:lnTo>
                    <a:pt x="360" y="156"/>
                  </a:lnTo>
                  <a:lnTo>
                    <a:pt x="362" y="157"/>
                  </a:lnTo>
                  <a:lnTo>
                    <a:pt x="364" y="158"/>
                  </a:lnTo>
                  <a:lnTo>
                    <a:pt x="366" y="158"/>
                  </a:lnTo>
                  <a:lnTo>
                    <a:pt x="368" y="159"/>
                  </a:lnTo>
                  <a:lnTo>
                    <a:pt x="370" y="160"/>
                  </a:lnTo>
                  <a:lnTo>
                    <a:pt x="372" y="161"/>
                  </a:lnTo>
                  <a:lnTo>
                    <a:pt x="374" y="162"/>
                  </a:lnTo>
                  <a:lnTo>
                    <a:pt x="376" y="163"/>
                  </a:lnTo>
                  <a:lnTo>
                    <a:pt x="378" y="164"/>
                  </a:lnTo>
                  <a:lnTo>
                    <a:pt x="380" y="164"/>
                  </a:lnTo>
                  <a:lnTo>
                    <a:pt x="382" y="165"/>
                  </a:lnTo>
                  <a:lnTo>
                    <a:pt x="384" y="166"/>
                  </a:lnTo>
                  <a:lnTo>
                    <a:pt x="386" y="167"/>
                  </a:lnTo>
                  <a:lnTo>
                    <a:pt x="388" y="168"/>
                  </a:lnTo>
                  <a:lnTo>
                    <a:pt x="390" y="169"/>
                  </a:lnTo>
                  <a:lnTo>
                    <a:pt x="392" y="170"/>
                  </a:lnTo>
                  <a:lnTo>
                    <a:pt x="394" y="170"/>
                  </a:lnTo>
                  <a:lnTo>
                    <a:pt x="396" y="171"/>
                  </a:lnTo>
                  <a:lnTo>
                    <a:pt x="398" y="172"/>
                  </a:lnTo>
                  <a:lnTo>
                    <a:pt x="400" y="173"/>
                  </a:lnTo>
                  <a:lnTo>
                    <a:pt x="402" y="174"/>
                  </a:lnTo>
                  <a:lnTo>
                    <a:pt x="404" y="175"/>
                  </a:lnTo>
                  <a:lnTo>
                    <a:pt x="406" y="176"/>
                  </a:lnTo>
                  <a:lnTo>
                    <a:pt x="408" y="177"/>
                  </a:lnTo>
                  <a:lnTo>
                    <a:pt x="410" y="177"/>
                  </a:lnTo>
                  <a:lnTo>
                    <a:pt x="412" y="178"/>
                  </a:lnTo>
                  <a:lnTo>
                    <a:pt x="414" y="179"/>
                  </a:lnTo>
                  <a:lnTo>
                    <a:pt x="416" y="180"/>
                  </a:lnTo>
                  <a:lnTo>
                    <a:pt x="418" y="181"/>
                  </a:lnTo>
                  <a:lnTo>
                    <a:pt x="420" y="182"/>
                  </a:lnTo>
                  <a:lnTo>
                    <a:pt x="422" y="183"/>
                  </a:lnTo>
                  <a:lnTo>
                    <a:pt x="424" y="183"/>
                  </a:lnTo>
                  <a:lnTo>
                    <a:pt x="426" y="184"/>
                  </a:lnTo>
                  <a:lnTo>
                    <a:pt x="428" y="185"/>
                  </a:lnTo>
                  <a:lnTo>
                    <a:pt x="430" y="186"/>
                  </a:lnTo>
                  <a:lnTo>
                    <a:pt x="432" y="187"/>
                  </a:lnTo>
                  <a:lnTo>
                    <a:pt x="434" y="188"/>
                  </a:lnTo>
                  <a:lnTo>
                    <a:pt x="436" y="189"/>
                  </a:lnTo>
                  <a:lnTo>
                    <a:pt x="438" y="190"/>
                  </a:lnTo>
                  <a:lnTo>
                    <a:pt x="440" y="190"/>
                  </a:lnTo>
                  <a:lnTo>
                    <a:pt x="442" y="191"/>
                  </a:lnTo>
                  <a:lnTo>
                    <a:pt x="444" y="192"/>
                  </a:lnTo>
                  <a:lnTo>
                    <a:pt x="446" y="193"/>
                  </a:lnTo>
                  <a:lnTo>
                    <a:pt x="448" y="194"/>
                  </a:lnTo>
                  <a:lnTo>
                    <a:pt x="450" y="195"/>
                  </a:lnTo>
                  <a:lnTo>
                    <a:pt x="452" y="196"/>
                  </a:lnTo>
                  <a:lnTo>
                    <a:pt x="454" y="196"/>
                  </a:lnTo>
                  <a:lnTo>
                    <a:pt x="456" y="197"/>
                  </a:lnTo>
                  <a:lnTo>
                    <a:pt x="458" y="198"/>
                  </a:lnTo>
                  <a:lnTo>
                    <a:pt x="460" y="199"/>
                  </a:lnTo>
                  <a:lnTo>
                    <a:pt x="462" y="200"/>
                  </a:lnTo>
                  <a:lnTo>
                    <a:pt x="464" y="201"/>
                  </a:lnTo>
                  <a:lnTo>
                    <a:pt x="466" y="202"/>
                  </a:lnTo>
                  <a:lnTo>
                    <a:pt x="468" y="202"/>
                  </a:lnTo>
                  <a:lnTo>
                    <a:pt x="470" y="203"/>
                  </a:lnTo>
                  <a:lnTo>
                    <a:pt x="472" y="204"/>
                  </a:lnTo>
                  <a:lnTo>
                    <a:pt x="474" y="205"/>
                  </a:lnTo>
                  <a:lnTo>
                    <a:pt x="476" y="206"/>
                  </a:lnTo>
                  <a:lnTo>
                    <a:pt x="478" y="207"/>
                  </a:lnTo>
                  <a:lnTo>
                    <a:pt x="480" y="208"/>
                  </a:lnTo>
                  <a:lnTo>
                    <a:pt x="482" y="209"/>
                  </a:lnTo>
                  <a:lnTo>
                    <a:pt x="484" y="209"/>
                  </a:lnTo>
                  <a:lnTo>
                    <a:pt x="486" y="210"/>
                  </a:lnTo>
                  <a:lnTo>
                    <a:pt x="488" y="211"/>
                  </a:lnTo>
                  <a:lnTo>
                    <a:pt x="490" y="212"/>
                  </a:lnTo>
                  <a:lnTo>
                    <a:pt x="492" y="213"/>
                  </a:lnTo>
                  <a:lnTo>
                    <a:pt x="494" y="214"/>
                  </a:lnTo>
                  <a:lnTo>
                    <a:pt x="496" y="215"/>
                  </a:lnTo>
                  <a:lnTo>
                    <a:pt x="498" y="215"/>
                  </a:lnTo>
                  <a:lnTo>
                    <a:pt x="500" y="216"/>
                  </a:lnTo>
                  <a:lnTo>
                    <a:pt x="502" y="217"/>
                  </a:lnTo>
                  <a:lnTo>
                    <a:pt x="504" y="218"/>
                  </a:lnTo>
                  <a:lnTo>
                    <a:pt x="506" y="219"/>
                  </a:lnTo>
                  <a:lnTo>
                    <a:pt x="508" y="220"/>
                  </a:lnTo>
                  <a:lnTo>
                    <a:pt x="510" y="221"/>
                  </a:lnTo>
                  <a:lnTo>
                    <a:pt x="512" y="221"/>
                  </a:lnTo>
                  <a:lnTo>
                    <a:pt x="514" y="222"/>
                  </a:lnTo>
                  <a:lnTo>
                    <a:pt x="516" y="223"/>
                  </a:lnTo>
                  <a:lnTo>
                    <a:pt x="518" y="224"/>
                  </a:lnTo>
                  <a:lnTo>
                    <a:pt x="520" y="225"/>
                  </a:lnTo>
                  <a:lnTo>
                    <a:pt x="522" y="226"/>
                  </a:lnTo>
                  <a:lnTo>
                    <a:pt x="524" y="227"/>
                  </a:lnTo>
                  <a:lnTo>
                    <a:pt x="526" y="228"/>
                  </a:lnTo>
                  <a:lnTo>
                    <a:pt x="528" y="228"/>
                  </a:lnTo>
                  <a:lnTo>
                    <a:pt x="530" y="229"/>
                  </a:lnTo>
                  <a:lnTo>
                    <a:pt x="532" y="230"/>
                  </a:lnTo>
                  <a:lnTo>
                    <a:pt x="534" y="231"/>
                  </a:lnTo>
                  <a:lnTo>
                    <a:pt x="536" y="232"/>
                  </a:lnTo>
                  <a:lnTo>
                    <a:pt x="538" y="233"/>
                  </a:lnTo>
                  <a:lnTo>
                    <a:pt x="540" y="234"/>
                  </a:lnTo>
                  <a:lnTo>
                    <a:pt x="542" y="234"/>
                  </a:lnTo>
                  <a:lnTo>
                    <a:pt x="544" y="235"/>
                  </a:lnTo>
                  <a:lnTo>
                    <a:pt x="546" y="236"/>
                  </a:lnTo>
                  <a:lnTo>
                    <a:pt x="548" y="237"/>
                  </a:lnTo>
                  <a:lnTo>
                    <a:pt x="550" y="238"/>
                  </a:lnTo>
                  <a:lnTo>
                    <a:pt x="552" y="239"/>
                  </a:lnTo>
                  <a:lnTo>
                    <a:pt x="554" y="240"/>
                  </a:lnTo>
                  <a:lnTo>
                    <a:pt x="556" y="241"/>
                  </a:lnTo>
                  <a:lnTo>
                    <a:pt x="558" y="240"/>
                  </a:lnTo>
                  <a:lnTo>
                    <a:pt x="560" y="239"/>
                  </a:lnTo>
                  <a:lnTo>
                    <a:pt x="562" y="238"/>
                  </a:lnTo>
                  <a:lnTo>
                    <a:pt x="564" y="237"/>
                  </a:lnTo>
                  <a:lnTo>
                    <a:pt x="566" y="237"/>
                  </a:lnTo>
                  <a:lnTo>
                    <a:pt x="568" y="236"/>
                  </a:lnTo>
                  <a:lnTo>
                    <a:pt x="570" y="235"/>
                  </a:lnTo>
                  <a:lnTo>
                    <a:pt x="572" y="234"/>
                  </a:lnTo>
                  <a:lnTo>
                    <a:pt x="574" y="233"/>
                  </a:lnTo>
                  <a:lnTo>
                    <a:pt x="576" y="232"/>
                  </a:lnTo>
                  <a:lnTo>
                    <a:pt x="578" y="231"/>
                  </a:lnTo>
                  <a:lnTo>
                    <a:pt x="580" y="230"/>
                  </a:lnTo>
                  <a:lnTo>
                    <a:pt x="582" y="230"/>
                  </a:lnTo>
                  <a:lnTo>
                    <a:pt x="584" y="229"/>
                  </a:lnTo>
                  <a:lnTo>
                    <a:pt x="586" y="228"/>
                  </a:lnTo>
                  <a:lnTo>
                    <a:pt x="588" y="227"/>
                  </a:lnTo>
                  <a:lnTo>
                    <a:pt x="590" y="226"/>
                  </a:lnTo>
                  <a:lnTo>
                    <a:pt x="592" y="225"/>
                  </a:lnTo>
                  <a:lnTo>
                    <a:pt x="594" y="224"/>
                  </a:lnTo>
                  <a:lnTo>
                    <a:pt x="596" y="224"/>
                  </a:lnTo>
                  <a:lnTo>
                    <a:pt x="598" y="223"/>
                  </a:lnTo>
                  <a:lnTo>
                    <a:pt x="600" y="222"/>
                  </a:lnTo>
                  <a:lnTo>
                    <a:pt x="602" y="221"/>
                  </a:lnTo>
                  <a:lnTo>
                    <a:pt x="604" y="220"/>
                  </a:lnTo>
                  <a:lnTo>
                    <a:pt x="606" y="219"/>
                  </a:lnTo>
                  <a:lnTo>
                    <a:pt x="608" y="218"/>
                  </a:lnTo>
                  <a:lnTo>
                    <a:pt x="610" y="217"/>
                  </a:lnTo>
                  <a:lnTo>
                    <a:pt x="612" y="217"/>
                  </a:lnTo>
                  <a:lnTo>
                    <a:pt x="614" y="216"/>
                  </a:lnTo>
                  <a:lnTo>
                    <a:pt x="616" y="215"/>
                  </a:lnTo>
                  <a:lnTo>
                    <a:pt x="618" y="214"/>
                  </a:lnTo>
                  <a:lnTo>
                    <a:pt x="620" y="213"/>
                  </a:lnTo>
                  <a:lnTo>
                    <a:pt x="622" y="212"/>
                  </a:lnTo>
                  <a:lnTo>
                    <a:pt x="624" y="211"/>
                  </a:lnTo>
                  <a:lnTo>
                    <a:pt x="626" y="211"/>
                  </a:lnTo>
                  <a:lnTo>
                    <a:pt x="628" y="210"/>
                  </a:lnTo>
                  <a:lnTo>
                    <a:pt x="630" y="209"/>
                  </a:lnTo>
                  <a:lnTo>
                    <a:pt x="632" y="208"/>
                  </a:lnTo>
                  <a:lnTo>
                    <a:pt x="634" y="207"/>
                  </a:lnTo>
                  <a:lnTo>
                    <a:pt x="636" y="206"/>
                  </a:lnTo>
                  <a:lnTo>
                    <a:pt x="638" y="205"/>
                  </a:lnTo>
                  <a:lnTo>
                    <a:pt x="640" y="205"/>
                  </a:lnTo>
                  <a:lnTo>
                    <a:pt x="642" y="204"/>
                  </a:lnTo>
                  <a:lnTo>
                    <a:pt x="644" y="203"/>
                  </a:lnTo>
                  <a:lnTo>
                    <a:pt x="646" y="202"/>
                  </a:lnTo>
                  <a:lnTo>
                    <a:pt x="648" y="201"/>
                  </a:lnTo>
                  <a:lnTo>
                    <a:pt x="650" y="200"/>
                  </a:lnTo>
                  <a:lnTo>
                    <a:pt x="652" y="199"/>
                  </a:lnTo>
                  <a:lnTo>
                    <a:pt x="654" y="198"/>
                  </a:lnTo>
                  <a:lnTo>
                    <a:pt x="656" y="198"/>
                  </a:lnTo>
                  <a:lnTo>
                    <a:pt x="658" y="197"/>
                  </a:lnTo>
                  <a:lnTo>
                    <a:pt x="660" y="196"/>
                  </a:lnTo>
                  <a:lnTo>
                    <a:pt x="662" y="195"/>
                  </a:lnTo>
                  <a:lnTo>
                    <a:pt x="664" y="194"/>
                  </a:lnTo>
                  <a:lnTo>
                    <a:pt x="666" y="193"/>
                  </a:lnTo>
                  <a:lnTo>
                    <a:pt x="668" y="192"/>
                  </a:lnTo>
                  <a:lnTo>
                    <a:pt x="670" y="192"/>
                  </a:lnTo>
                  <a:lnTo>
                    <a:pt x="672" y="191"/>
                  </a:lnTo>
                  <a:lnTo>
                    <a:pt x="674" y="190"/>
                  </a:lnTo>
                  <a:lnTo>
                    <a:pt x="676" y="189"/>
                  </a:lnTo>
                  <a:lnTo>
                    <a:pt x="678" y="188"/>
                  </a:lnTo>
                  <a:lnTo>
                    <a:pt x="680" y="187"/>
                  </a:lnTo>
                  <a:lnTo>
                    <a:pt x="682" y="186"/>
                  </a:lnTo>
                  <a:lnTo>
                    <a:pt x="684" y="185"/>
                  </a:lnTo>
                  <a:lnTo>
                    <a:pt x="686" y="185"/>
                  </a:lnTo>
                  <a:lnTo>
                    <a:pt x="688" y="184"/>
                  </a:lnTo>
                  <a:lnTo>
                    <a:pt x="690" y="183"/>
                  </a:lnTo>
                  <a:lnTo>
                    <a:pt x="692" y="182"/>
                  </a:lnTo>
                  <a:lnTo>
                    <a:pt x="694" y="181"/>
                  </a:lnTo>
                  <a:lnTo>
                    <a:pt x="696" y="180"/>
                  </a:lnTo>
                  <a:lnTo>
                    <a:pt x="698" y="179"/>
                  </a:lnTo>
                  <a:lnTo>
                    <a:pt x="700" y="179"/>
                  </a:lnTo>
                  <a:lnTo>
                    <a:pt x="702" y="178"/>
                  </a:lnTo>
                  <a:lnTo>
                    <a:pt x="704" y="177"/>
                  </a:lnTo>
                  <a:lnTo>
                    <a:pt x="706" y="176"/>
                  </a:lnTo>
                  <a:lnTo>
                    <a:pt x="708" y="175"/>
                  </a:lnTo>
                  <a:lnTo>
                    <a:pt x="710" y="174"/>
                  </a:lnTo>
                  <a:lnTo>
                    <a:pt x="712" y="173"/>
                  </a:lnTo>
                  <a:lnTo>
                    <a:pt x="714" y="173"/>
                  </a:lnTo>
                  <a:lnTo>
                    <a:pt x="716" y="172"/>
                  </a:lnTo>
                  <a:lnTo>
                    <a:pt x="718" y="171"/>
                  </a:lnTo>
                  <a:lnTo>
                    <a:pt x="720" y="170"/>
                  </a:lnTo>
                  <a:lnTo>
                    <a:pt x="722" y="169"/>
                  </a:lnTo>
                  <a:lnTo>
                    <a:pt x="724" y="168"/>
                  </a:lnTo>
                  <a:lnTo>
                    <a:pt x="726" y="167"/>
                  </a:lnTo>
                  <a:lnTo>
                    <a:pt x="728" y="166"/>
                  </a:lnTo>
                  <a:lnTo>
                    <a:pt x="730" y="166"/>
                  </a:lnTo>
                  <a:lnTo>
                    <a:pt x="732" y="165"/>
                  </a:lnTo>
                  <a:lnTo>
                    <a:pt x="734" y="164"/>
                  </a:lnTo>
                  <a:lnTo>
                    <a:pt x="736" y="163"/>
                  </a:lnTo>
                  <a:lnTo>
                    <a:pt x="738" y="162"/>
                  </a:lnTo>
                  <a:lnTo>
                    <a:pt x="740" y="161"/>
                  </a:lnTo>
                  <a:lnTo>
                    <a:pt x="742" y="160"/>
                  </a:lnTo>
                  <a:lnTo>
                    <a:pt x="744" y="160"/>
                  </a:lnTo>
                  <a:lnTo>
                    <a:pt x="746" y="159"/>
                  </a:lnTo>
                  <a:lnTo>
                    <a:pt x="748" y="158"/>
                  </a:lnTo>
                  <a:lnTo>
                    <a:pt x="750" y="157"/>
                  </a:lnTo>
                  <a:lnTo>
                    <a:pt x="752" y="156"/>
                  </a:lnTo>
                  <a:lnTo>
                    <a:pt x="754" y="155"/>
                  </a:lnTo>
                  <a:lnTo>
                    <a:pt x="756" y="154"/>
                  </a:lnTo>
                  <a:lnTo>
                    <a:pt x="758" y="154"/>
                  </a:lnTo>
                  <a:lnTo>
                    <a:pt x="760" y="153"/>
                  </a:lnTo>
                  <a:lnTo>
                    <a:pt x="762" y="152"/>
                  </a:lnTo>
                  <a:lnTo>
                    <a:pt x="764" y="151"/>
                  </a:lnTo>
                  <a:lnTo>
                    <a:pt x="766" y="150"/>
                  </a:lnTo>
                  <a:lnTo>
                    <a:pt x="768" y="149"/>
                  </a:lnTo>
                  <a:lnTo>
                    <a:pt x="770" y="148"/>
                  </a:lnTo>
                  <a:lnTo>
                    <a:pt x="772" y="147"/>
                  </a:lnTo>
                  <a:lnTo>
                    <a:pt x="774" y="147"/>
                  </a:lnTo>
                  <a:lnTo>
                    <a:pt x="776" y="146"/>
                  </a:lnTo>
                  <a:lnTo>
                    <a:pt x="778" y="145"/>
                  </a:lnTo>
                  <a:lnTo>
                    <a:pt x="780" y="144"/>
                  </a:lnTo>
                  <a:lnTo>
                    <a:pt x="782" y="143"/>
                  </a:lnTo>
                  <a:lnTo>
                    <a:pt x="784" y="142"/>
                  </a:lnTo>
                  <a:lnTo>
                    <a:pt x="786" y="141"/>
                  </a:lnTo>
                  <a:lnTo>
                    <a:pt x="788" y="141"/>
                  </a:lnTo>
                  <a:lnTo>
                    <a:pt x="790" y="140"/>
                  </a:lnTo>
                  <a:lnTo>
                    <a:pt x="792" y="139"/>
                  </a:lnTo>
                  <a:lnTo>
                    <a:pt x="794" y="138"/>
                  </a:lnTo>
                  <a:lnTo>
                    <a:pt x="796" y="137"/>
                  </a:lnTo>
                  <a:lnTo>
                    <a:pt x="798" y="136"/>
                  </a:lnTo>
                  <a:lnTo>
                    <a:pt x="800" y="135"/>
                  </a:lnTo>
                  <a:lnTo>
                    <a:pt x="802" y="134"/>
                  </a:lnTo>
                  <a:lnTo>
                    <a:pt x="804" y="134"/>
                  </a:lnTo>
                  <a:lnTo>
                    <a:pt x="806" y="133"/>
                  </a:lnTo>
                  <a:lnTo>
                    <a:pt x="808" y="132"/>
                  </a:lnTo>
                  <a:lnTo>
                    <a:pt x="810" y="131"/>
                  </a:lnTo>
                  <a:lnTo>
                    <a:pt x="812" y="130"/>
                  </a:lnTo>
                  <a:lnTo>
                    <a:pt x="814" y="129"/>
                  </a:lnTo>
                  <a:lnTo>
                    <a:pt x="816" y="128"/>
                  </a:lnTo>
                  <a:lnTo>
                    <a:pt x="818" y="128"/>
                  </a:lnTo>
                  <a:lnTo>
                    <a:pt x="820" y="127"/>
                  </a:lnTo>
                  <a:lnTo>
                    <a:pt x="822" y="126"/>
                  </a:lnTo>
                  <a:lnTo>
                    <a:pt x="824" y="125"/>
                  </a:lnTo>
                  <a:lnTo>
                    <a:pt x="826" y="124"/>
                  </a:lnTo>
                  <a:lnTo>
                    <a:pt x="828" y="123"/>
                  </a:lnTo>
                  <a:lnTo>
                    <a:pt x="830" y="122"/>
                  </a:lnTo>
                  <a:lnTo>
                    <a:pt x="832" y="122"/>
                  </a:lnTo>
                  <a:lnTo>
                    <a:pt x="834" y="121"/>
                  </a:lnTo>
                  <a:lnTo>
                    <a:pt x="836" y="120"/>
                  </a:lnTo>
                  <a:lnTo>
                    <a:pt x="838" y="119"/>
                  </a:lnTo>
                  <a:lnTo>
                    <a:pt x="840" y="118"/>
                  </a:lnTo>
                  <a:lnTo>
                    <a:pt x="842" y="117"/>
                  </a:lnTo>
                  <a:lnTo>
                    <a:pt x="844" y="116"/>
                  </a:lnTo>
                  <a:lnTo>
                    <a:pt x="846" y="115"/>
                  </a:lnTo>
                  <a:lnTo>
                    <a:pt x="848" y="115"/>
                  </a:lnTo>
                  <a:lnTo>
                    <a:pt x="850" y="114"/>
                  </a:lnTo>
                  <a:lnTo>
                    <a:pt x="852" y="113"/>
                  </a:lnTo>
                  <a:lnTo>
                    <a:pt x="854" y="112"/>
                  </a:lnTo>
                  <a:lnTo>
                    <a:pt x="856" y="111"/>
                  </a:lnTo>
                  <a:lnTo>
                    <a:pt x="858" y="110"/>
                  </a:lnTo>
                  <a:lnTo>
                    <a:pt x="860" y="109"/>
                  </a:lnTo>
                  <a:lnTo>
                    <a:pt x="862" y="109"/>
                  </a:lnTo>
                  <a:lnTo>
                    <a:pt x="864" y="108"/>
                  </a:lnTo>
                  <a:lnTo>
                    <a:pt x="866" y="107"/>
                  </a:lnTo>
                  <a:lnTo>
                    <a:pt x="868" y="106"/>
                  </a:lnTo>
                  <a:lnTo>
                    <a:pt x="870" y="105"/>
                  </a:lnTo>
                  <a:lnTo>
                    <a:pt x="872" y="104"/>
                  </a:lnTo>
                  <a:lnTo>
                    <a:pt x="874" y="103"/>
                  </a:lnTo>
                  <a:lnTo>
                    <a:pt x="876" y="102"/>
                  </a:lnTo>
                  <a:lnTo>
                    <a:pt x="878" y="102"/>
                  </a:lnTo>
                  <a:lnTo>
                    <a:pt x="880" y="101"/>
                  </a:lnTo>
                  <a:lnTo>
                    <a:pt x="882" y="100"/>
                  </a:lnTo>
                  <a:lnTo>
                    <a:pt x="884" y="99"/>
                  </a:lnTo>
                  <a:lnTo>
                    <a:pt x="886" y="98"/>
                  </a:lnTo>
                  <a:lnTo>
                    <a:pt x="888" y="97"/>
                  </a:lnTo>
                  <a:lnTo>
                    <a:pt x="890" y="96"/>
                  </a:lnTo>
                  <a:lnTo>
                    <a:pt x="892" y="96"/>
                  </a:lnTo>
                  <a:lnTo>
                    <a:pt x="894" y="95"/>
                  </a:lnTo>
                  <a:lnTo>
                    <a:pt x="896" y="94"/>
                  </a:lnTo>
                  <a:lnTo>
                    <a:pt x="898" y="93"/>
                  </a:lnTo>
                  <a:lnTo>
                    <a:pt x="900" y="92"/>
                  </a:lnTo>
                  <a:lnTo>
                    <a:pt x="902" y="91"/>
                  </a:lnTo>
                  <a:lnTo>
                    <a:pt x="904" y="90"/>
                  </a:lnTo>
                  <a:lnTo>
                    <a:pt x="906" y="90"/>
                  </a:lnTo>
                  <a:lnTo>
                    <a:pt x="908" y="89"/>
                  </a:lnTo>
                  <a:lnTo>
                    <a:pt x="910" y="88"/>
                  </a:lnTo>
                  <a:lnTo>
                    <a:pt x="912" y="87"/>
                  </a:lnTo>
                  <a:lnTo>
                    <a:pt x="914" y="86"/>
                  </a:lnTo>
                  <a:lnTo>
                    <a:pt x="916" y="85"/>
                  </a:lnTo>
                  <a:lnTo>
                    <a:pt x="918" y="84"/>
                  </a:lnTo>
                  <a:lnTo>
                    <a:pt x="920" y="83"/>
                  </a:lnTo>
                  <a:lnTo>
                    <a:pt x="922" y="83"/>
                  </a:lnTo>
                  <a:lnTo>
                    <a:pt x="924" y="82"/>
                  </a:lnTo>
                  <a:lnTo>
                    <a:pt x="926" y="81"/>
                  </a:lnTo>
                  <a:lnTo>
                    <a:pt x="928" y="80"/>
                  </a:lnTo>
                  <a:lnTo>
                    <a:pt x="930" y="79"/>
                  </a:lnTo>
                  <a:lnTo>
                    <a:pt x="932" y="78"/>
                  </a:lnTo>
                  <a:lnTo>
                    <a:pt x="934" y="77"/>
                  </a:lnTo>
                  <a:lnTo>
                    <a:pt x="936" y="77"/>
                  </a:lnTo>
                  <a:lnTo>
                    <a:pt x="938" y="76"/>
                  </a:lnTo>
                  <a:lnTo>
                    <a:pt x="940" y="75"/>
                  </a:lnTo>
                  <a:lnTo>
                    <a:pt x="942" y="74"/>
                  </a:lnTo>
                  <a:lnTo>
                    <a:pt x="944" y="73"/>
                  </a:lnTo>
                  <a:lnTo>
                    <a:pt x="946" y="72"/>
                  </a:lnTo>
                  <a:lnTo>
                    <a:pt x="948" y="71"/>
                  </a:lnTo>
                  <a:lnTo>
                    <a:pt x="950" y="71"/>
                  </a:lnTo>
                  <a:lnTo>
                    <a:pt x="952" y="70"/>
                  </a:lnTo>
                  <a:lnTo>
                    <a:pt x="954" y="69"/>
                  </a:lnTo>
                  <a:lnTo>
                    <a:pt x="956" y="68"/>
                  </a:lnTo>
                  <a:lnTo>
                    <a:pt x="958" y="67"/>
                  </a:lnTo>
                  <a:lnTo>
                    <a:pt x="960" y="66"/>
                  </a:lnTo>
                  <a:lnTo>
                    <a:pt x="962" y="65"/>
                  </a:lnTo>
                  <a:lnTo>
                    <a:pt x="964" y="64"/>
                  </a:lnTo>
                  <a:lnTo>
                    <a:pt x="966" y="64"/>
                  </a:lnTo>
                  <a:lnTo>
                    <a:pt x="968" y="63"/>
                  </a:lnTo>
                  <a:lnTo>
                    <a:pt x="970" y="62"/>
                  </a:lnTo>
                  <a:lnTo>
                    <a:pt x="972" y="61"/>
                  </a:lnTo>
                  <a:lnTo>
                    <a:pt x="974" y="60"/>
                  </a:lnTo>
                  <a:lnTo>
                    <a:pt x="976" y="59"/>
                  </a:lnTo>
                  <a:lnTo>
                    <a:pt x="978" y="58"/>
                  </a:lnTo>
                  <a:lnTo>
                    <a:pt x="980" y="58"/>
                  </a:lnTo>
                  <a:lnTo>
                    <a:pt x="982" y="57"/>
                  </a:lnTo>
                  <a:lnTo>
                    <a:pt x="984" y="56"/>
                  </a:lnTo>
                  <a:lnTo>
                    <a:pt x="986" y="55"/>
                  </a:lnTo>
                  <a:lnTo>
                    <a:pt x="988" y="54"/>
                  </a:lnTo>
                  <a:lnTo>
                    <a:pt x="990" y="53"/>
                  </a:lnTo>
                  <a:lnTo>
                    <a:pt x="992" y="52"/>
                  </a:lnTo>
                  <a:lnTo>
                    <a:pt x="994" y="51"/>
                  </a:lnTo>
                  <a:lnTo>
                    <a:pt x="996" y="51"/>
                  </a:lnTo>
                  <a:lnTo>
                    <a:pt x="998" y="50"/>
                  </a:lnTo>
                  <a:lnTo>
                    <a:pt x="1000" y="49"/>
                  </a:lnTo>
                  <a:lnTo>
                    <a:pt x="1002" y="48"/>
                  </a:lnTo>
                  <a:lnTo>
                    <a:pt x="1004" y="47"/>
                  </a:lnTo>
                  <a:lnTo>
                    <a:pt x="1006" y="46"/>
                  </a:lnTo>
                  <a:lnTo>
                    <a:pt x="1008" y="45"/>
                  </a:lnTo>
                  <a:lnTo>
                    <a:pt x="1010" y="45"/>
                  </a:lnTo>
                  <a:lnTo>
                    <a:pt x="1012" y="44"/>
                  </a:lnTo>
                  <a:lnTo>
                    <a:pt x="1014" y="43"/>
                  </a:lnTo>
                  <a:lnTo>
                    <a:pt x="1016" y="42"/>
                  </a:lnTo>
                  <a:lnTo>
                    <a:pt x="1018" y="41"/>
                  </a:lnTo>
                  <a:lnTo>
                    <a:pt x="1020" y="40"/>
                  </a:lnTo>
                  <a:lnTo>
                    <a:pt x="1021" y="4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0">
                  <a:solidFill>
                    <a:srgbClr val="000000"/>
                  </a:solidFill>
                  <a:round/>
                  <a:headEnd/>
                  <a:tailEnd/>
                </a14:hiddenLine>
              </a:ext>
            </a:extLst>
          </p:spPr>
          <p:txBody>
            <a:bodyPr/>
            <a:lstStyle/>
            <a:p>
              <a:endParaRPr lang="en-CA"/>
            </a:p>
          </p:txBody>
        </p:sp>
        <p:sp>
          <p:nvSpPr>
            <p:cNvPr id="6254" name="Rectangle 195"/>
            <p:cNvSpPr>
              <a:spLocks noChangeArrowheads="1"/>
            </p:cNvSpPr>
            <p:nvPr/>
          </p:nvSpPr>
          <p:spPr bwMode="auto">
            <a:xfrm>
              <a:off x="3140" y="1137"/>
              <a:ext cx="2375" cy="2526"/>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sp>
        <p:nvSpPr>
          <p:cNvPr id="203" name="TextBox 202"/>
          <p:cNvSpPr txBox="1">
            <a:spLocks noChangeArrowheads="1"/>
          </p:cNvSpPr>
          <p:nvPr/>
        </p:nvSpPr>
        <p:spPr bwMode="auto">
          <a:xfrm>
            <a:off x="314499" y="5216823"/>
            <a:ext cx="3841750"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a:t>Only one intersection at x=0</a:t>
            </a:r>
          </a:p>
        </p:txBody>
      </p:sp>
      <p:sp>
        <p:nvSpPr>
          <p:cNvPr id="204" name="TextBox 203"/>
          <p:cNvSpPr txBox="1">
            <a:spLocks noChangeArrowheads="1"/>
          </p:cNvSpPr>
          <p:nvPr/>
        </p:nvSpPr>
        <p:spPr bwMode="auto">
          <a:xfrm>
            <a:off x="4549949" y="5226348"/>
            <a:ext cx="4249737"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300"/>
              <a:t>Only one intersection at x=1.66</a:t>
            </a:r>
          </a:p>
        </p:txBody>
      </p:sp>
      <p:graphicFrame>
        <p:nvGraphicFramePr>
          <p:cNvPr id="23862" name="Object 310"/>
          <p:cNvGraphicFramePr>
            <a:graphicFrameLocks noChangeAspect="1"/>
          </p:cNvGraphicFramePr>
          <p:nvPr>
            <p:extLst>
              <p:ext uri="{D42A27DB-BD31-4B8C-83A1-F6EECF244321}">
                <p14:modId xmlns:p14="http://schemas.microsoft.com/office/powerpoint/2010/main" val="134835160"/>
              </p:ext>
            </p:extLst>
          </p:nvPr>
        </p:nvGraphicFramePr>
        <p:xfrm>
          <a:off x="1198736" y="3759498"/>
          <a:ext cx="1147763" cy="439738"/>
        </p:xfrm>
        <a:graphic>
          <a:graphicData uri="http://schemas.openxmlformats.org/presentationml/2006/ole">
            <mc:AlternateContent xmlns:mc="http://schemas.openxmlformats.org/markup-compatibility/2006">
              <mc:Choice xmlns:v="urn:schemas-microsoft-com:vml" Requires="v">
                <p:oleObj name="Equation" r:id="rId7" imgW="660240" imgH="253800" progId="Equation.DSMT4">
                  <p:embed/>
                </p:oleObj>
              </mc:Choice>
              <mc:Fallback>
                <p:oleObj name="Equation" r:id="rId7" imgW="660240" imgH="253800" progId="Equation.DSMT4">
                  <p:embed/>
                  <p:pic>
                    <p:nvPicPr>
                      <p:cNvPr id="23862" name="Object 3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98736" y="3759498"/>
                        <a:ext cx="1147763" cy="439738"/>
                      </a:xfrm>
                      <a:prstGeom prst="rect">
                        <a:avLst/>
                      </a:prstGeom>
                      <a:solidFill>
                        <a:schemeClr val="bg1"/>
                      </a:solidFill>
                    </p:spPr>
                  </p:pic>
                </p:oleObj>
              </mc:Fallback>
            </mc:AlternateContent>
          </a:graphicData>
        </a:graphic>
      </p:graphicFrame>
      <p:graphicFrame>
        <p:nvGraphicFramePr>
          <p:cNvPr id="23863" name="Object 311"/>
          <p:cNvGraphicFramePr>
            <a:graphicFrameLocks noChangeAspect="1"/>
          </p:cNvGraphicFramePr>
          <p:nvPr>
            <p:extLst>
              <p:ext uri="{D42A27DB-BD31-4B8C-83A1-F6EECF244321}">
                <p14:modId xmlns:p14="http://schemas.microsoft.com/office/powerpoint/2010/main" val="1152177941"/>
              </p:ext>
            </p:extLst>
          </p:nvPr>
        </p:nvGraphicFramePr>
        <p:xfrm>
          <a:off x="2502074" y="1041698"/>
          <a:ext cx="1143000" cy="387350"/>
        </p:xfrm>
        <a:graphic>
          <a:graphicData uri="http://schemas.openxmlformats.org/presentationml/2006/ole">
            <mc:AlternateContent xmlns:mc="http://schemas.openxmlformats.org/markup-compatibility/2006">
              <mc:Choice xmlns:v="urn:schemas-microsoft-com:vml" Requires="v">
                <p:oleObj name="Equation" r:id="rId9" imgW="596641" imgH="203112" progId="Equation.DSMT4">
                  <p:embed/>
                </p:oleObj>
              </mc:Choice>
              <mc:Fallback>
                <p:oleObj name="Equation" r:id="rId9" imgW="596641" imgH="203112" progId="Equation.DSMT4">
                  <p:embed/>
                  <p:pic>
                    <p:nvPicPr>
                      <p:cNvPr id="23863" name="Object 3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2074" y="1041698"/>
                        <a:ext cx="1143000" cy="387350"/>
                      </a:xfrm>
                      <a:prstGeom prst="rect">
                        <a:avLst/>
                      </a:prstGeom>
                      <a:solidFill>
                        <a:schemeClr val="bg1"/>
                      </a:solidFill>
                    </p:spPr>
                  </p:pic>
                </p:oleObj>
              </mc:Fallback>
            </mc:AlternateContent>
          </a:graphicData>
        </a:graphic>
      </p:graphicFrame>
      <p:graphicFrame>
        <p:nvGraphicFramePr>
          <p:cNvPr id="3" name="Object 309"/>
          <p:cNvGraphicFramePr>
            <a:graphicFrameLocks noChangeAspect="1"/>
          </p:cNvGraphicFramePr>
          <p:nvPr>
            <p:extLst>
              <p:ext uri="{D42A27DB-BD31-4B8C-83A1-F6EECF244321}">
                <p14:modId xmlns:p14="http://schemas.microsoft.com/office/powerpoint/2010/main" val="2933406798"/>
              </p:ext>
            </p:extLst>
          </p:nvPr>
        </p:nvGraphicFramePr>
        <p:xfrm>
          <a:off x="7489999" y="2902248"/>
          <a:ext cx="1192212" cy="387350"/>
        </p:xfrm>
        <a:graphic>
          <a:graphicData uri="http://schemas.openxmlformats.org/presentationml/2006/ole">
            <mc:AlternateContent xmlns:mc="http://schemas.openxmlformats.org/markup-compatibility/2006">
              <mc:Choice xmlns:v="urn:schemas-microsoft-com:vml" Requires="v">
                <p:oleObj name="Equation" r:id="rId11" imgW="622030" imgH="203112" progId="Equation.DSMT4">
                  <p:embed/>
                </p:oleObj>
              </mc:Choice>
              <mc:Fallback>
                <p:oleObj name="Equation" r:id="rId11" imgW="622030" imgH="203112" progId="Equation.DSMT4">
                  <p:embed/>
                  <p:pic>
                    <p:nvPicPr>
                      <p:cNvPr id="3" name="Object 3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89999" y="2902248"/>
                        <a:ext cx="1192212" cy="387350"/>
                      </a:xfrm>
                      <a:prstGeom prst="rect">
                        <a:avLst/>
                      </a:prstGeom>
                      <a:solidFill>
                        <a:schemeClr val="bg1"/>
                      </a:solidFill>
                    </p:spPr>
                  </p:pic>
                </p:oleObj>
              </mc:Fallback>
            </mc:AlternateContent>
          </a:graphicData>
        </a:graphic>
      </p:graphicFrame>
      <p:graphicFrame>
        <p:nvGraphicFramePr>
          <p:cNvPr id="4" name="Object 310"/>
          <p:cNvGraphicFramePr>
            <a:graphicFrameLocks noChangeAspect="1"/>
          </p:cNvGraphicFramePr>
          <p:nvPr>
            <p:extLst>
              <p:ext uri="{D42A27DB-BD31-4B8C-83A1-F6EECF244321}">
                <p14:modId xmlns:p14="http://schemas.microsoft.com/office/powerpoint/2010/main" val="4200639747"/>
              </p:ext>
            </p:extLst>
          </p:nvPr>
        </p:nvGraphicFramePr>
        <p:xfrm>
          <a:off x="4728567" y="2967013"/>
          <a:ext cx="1190625" cy="431800"/>
        </p:xfrm>
        <a:graphic>
          <a:graphicData uri="http://schemas.openxmlformats.org/presentationml/2006/ole">
            <mc:AlternateContent xmlns:mc="http://schemas.openxmlformats.org/markup-compatibility/2006">
              <mc:Choice xmlns:v="urn:schemas-microsoft-com:vml" Requires="v">
                <p:oleObj name="Equation" r:id="rId13" imgW="685800" imgH="253800" progId="Equation.DSMT4">
                  <p:embed/>
                </p:oleObj>
              </mc:Choice>
              <mc:Fallback>
                <p:oleObj name="Equation" r:id="rId13" imgW="685800" imgH="253800" progId="Equation.DSMT4">
                  <p:embed/>
                  <p:pic>
                    <p:nvPicPr>
                      <p:cNvPr id="4" name="Object 3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28567" y="2967013"/>
                        <a:ext cx="1190625" cy="431800"/>
                      </a:xfrm>
                      <a:prstGeom prst="rect">
                        <a:avLst/>
                      </a:prstGeom>
                      <a:solidFill>
                        <a:schemeClr val="bg1"/>
                      </a:solidFill>
                    </p:spPr>
                  </p:pic>
                </p:oleObj>
              </mc:Fallback>
            </mc:AlternateContent>
          </a:graphicData>
        </a:graphic>
      </p:graphicFrame>
      <p:graphicFrame>
        <p:nvGraphicFramePr>
          <p:cNvPr id="7" name="Object 311"/>
          <p:cNvGraphicFramePr>
            <a:graphicFrameLocks noChangeAspect="1"/>
          </p:cNvGraphicFramePr>
          <p:nvPr>
            <p:extLst>
              <p:ext uri="{D42A27DB-BD31-4B8C-83A1-F6EECF244321}">
                <p14:modId xmlns:p14="http://schemas.microsoft.com/office/powerpoint/2010/main" val="1882567084"/>
              </p:ext>
            </p:extLst>
          </p:nvPr>
        </p:nvGraphicFramePr>
        <p:xfrm>
          <a:off x="6267624" y="1041698"/>
          <a:ext cx="1339850" cy="387350"/>
        </p:xfrm>
        <a:graphic>
          <a:graphicData uri="http://schemas.openxmlformats.org/presentationml/2006/ole">
            <mc:AlternateContent xmlns:mc="http://schemas.openxmlformats.org/markup-compatibility/2006">
              <mc:Choice xmlns:v="urn:schemas-microsoft-com:vml" Requires="v">
                <p:oleObj name="Equation" r:id="rId15" imgW="698197" imgH="203112" progId="Equation.DSMT4">
                  <p:embed/>
                </p:oleObj>
              </mc:Choice>
              <mc:Fallback>
                <p:oleObj name="Equation" r:id="rId15" imgW="698197" imgH="203112" progId="Equation.DSMT4">
                  <p:embed/>
                  <p:pic>
                    <p:nvPicPr>
                      <p:cNvPr id="7" name="Object 3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267624" y="1041698"/>
                        <a:ext cx="1339850" cy="387350"/>
                      </a:xfrm>
                      <a:prstGeom prst="rect">
                        <a:avLst/>
                      </a:prstGeom>
                      <a:solidFill>
                        <a:schemeClr val="bg1"/>
                      </a:solidFill>
                    </p:spPr>
                  </p:pic>
                </p:oleObj>
              </mc:Fallback>
            </mc:AlternateContent>
          </a:graphicData>
        </a:graphic>
      </p:graphicFrame>
      <p:cxnSp>
        <p:nvCxnSpPr>
          <p:cNvPr id="212" name="Straight Connector 211"/>
          <p:cNvCxnSpPr/>
          <p:nvPr/>
        </p:nvCxnSpPr>
        <p:spPr>
          <a:xfrm rot="10800000" flipV="1">
            <a:off x="5407199" y="3670598"/>
            <a:ext cx="1276350" cy="1214438"/>
          </a:xfrm>
          <a:prstGeom prst="line">
            <a:avLst/>
          </a:prstGeom>
          <a:ln w="31750">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216" name="TextBox 290"/>
          <p:cNvSpPr txBox="1">
            <a:spLocks noChangeArrowheads="1"/>
          </p:cNvSpPr>
          <p:nvPr/>
        </p:nvSpPr>
        <p:spPr bwMode="auto">
          <a:xfrm>
            <a:off x="7091536" y="4334173"/>
            <a:ext cx="1704975"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b="1">
                <a:latin typeface="Century Schoolbook" pitchFamily="18" charset="0"/>
              </a:rPr>
              <a:t>Extraneous </a:t>
            </a:r>
          </a:p>
          <a:p>
            <a:pPr algn="ctr" eaLnBrk="1" hangingPunct="1"/>
            <a:r>
              <a:rPr lang="en-CA" b="1">
                <a:latin typeface="Century Schoolbook" pitchFamily="18" charset="0"/>
              </a:rPr>
              <a:t>Root</a:t>
            </a:r>
          </a:p>
        </p:txBody>
      </p:sp>
      <p:cxnSp>
        <p:nvCxnSpPr>
          <p:cNvPr id="217" name="Straight Arrow Connector 216"/>
          <p:cNvCxnSpPr>
            <a:endCxn id="215" idx="5"/>
          </p:cNvCxnSpPr>
          <p:nvPr/>
        </p:nvCxnSpPr>
        <p:spPr>
          <a:xfrm rot="10800000">
            <a:off x="6358111" y="4037311"/>
            <a:ext cx="925513" cy="690562"/>
          </a:xfrm>
          <a:prstGeom prst="straightConnector1">
            <a:avLst/>
          </a:prstGeom>
          <a:ln w="73025">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flipV="1">
            <a:off x="2051224" y="1654473"/>
            <a:ext cx="2043112" cy="2027238"/>
          </a:xfrm>
          <a:prstGeom prst="line">
            <a:avLst/>
          </a:prstGeom>
          <a:ln w="317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10800000">
            <a:off x="333549" y="1973561"/>
            <a:ext cx="1717675" cy="1698625"/>
          </a:xfrm>
          <a:prstGeom prst="line">
            <a:avLst/>
          </a:prstGeom>
          <a:ln w="317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0800000" flipV="1">
            <a:off x="333549" y="954386"/>
            <a:ext cx="3787775" cy="374491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13" name="Oval 212"/>
          <p:cNvSpPr/>
          <p:nvPr/>
        </p:nvSpPr>
        <p:spPr>
          <a:xfrm>
            <a:off x="1671811" y="3308648"/>
            <a:ext cx="71438" cy="71438"/>
          </a:xfrm>
          <a:prstGeom prst="ellipse">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cxnSp>
        <p:nvCxnSpPr>
          <p:cNvPr id="228" name="Straight Connector 227"/>
          <p:cNvCxnSpPr/>
          <p:nvPr/>
        </p:nvCxnSpPr>
        <p:spPr>
          <a:xfrm flipV="1">
            <a:off x="6707361" y="1975148"/>
            <a:ext cx="1706563" cy="1681163"/>
          </a:xfrm>
          <a:prstGeom prst="line">
            <a:avLst/>
          </a:prstGeom>
          <a:ln w="317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0800000">
            <a:off x="4648374" y="1648123"/>
            <a:ext cx="2030412" cy="1985963"/>
          </a:xfrm>
          <a:prstGeom prst="line">
            <a:avLst/>
          </a:prstGeom>
          <a:ln w="317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p:nvCxnSpPr>
        <p:spPr>
          <a:xfrm rot="5400000">
            <a:off x="4886499" y="1946573"/>
            <a:ext cx="3992562" cy="2097088"/>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14" name="Oval 213"/>
          <p:cNvSpPr/>
          <p:nvPr/>
        </p:nvSpPr>
        <p:spPr>
          <a:xfrm>
            <a:off x="6539086" y="3508673"/>
            <a:ext cx="71438" cy="71438"/>
          </a:xfrm>
          <a:prstGeom prst="ellipse">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215" name="Oval 214"/>
          <p:cNvSpPr/>
          <p:nvPr/>
        </p:nvSpPr>
        <p:spPr>
          <a:xfrm>
            <a:off x="6297786" y="3975398"/>
            <a:ext cx="71438" cy="71438"/>
          </a:xfrm>
          <a:prstGeom prst="ellipse">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Tree>
    <p:extLst>
      <p:ext uri="{BB962C8B-B14F-4D97-AF65-F5344CB8AC3E}">
        <p14:creationId xmlns:p14="http://schemas.microsoft.com/office/powerpoint/2010/main" val="2013336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22"/>
                                        </p:tgtEl>
                                        <p:attrNameLst>
                                          <p:attrName>style.visibility</p:attrName>
                                        </p:attrNameLst>
                                      </p:cBhvr>
                                      <p:to>
                                        <p:strVal val="visible"/>
                                      </p:to>
                                    </p:set>
                                    <p:animEffect transition="in" filter="blinds(horizontal)">
                                      <p:cBhvr>
                                        <p:cTn id="7" dur="500"/>
                                        <p:tgtEl>
                                          <p:spTgt spid="222"/>
                                        </p:tgtEl>
                                      </p:cBhvr>
                                    </p:animEffect>
                                  </p:childTnLst>
                                </p:cTn>
                              </p:par>
                              <p:par>
                                <p:cTn id="8" presetID="3" presetClass="entr" presetSubtype="10" fill="hold" nodeType="withEffect">
                                  <p:stCondLst>
                                    <p:cond delay="0"/>
                                  </p:stCondLst>
                                  <p:childTnLst>
                                    <p:set>
                                      <p:cBhvr>
                                        <p:cTn id="9" dur="1" fill="hold">
                                          <p:stCondLst>
                                            <p:cond delay="0"/>
                                          </p:stCondLst>
                                        </p:cTn>
                                        <p:tgtEl>
                                          <p:spTgt spid="223"/>
                                        </p:tgtEl>
                                        <p:attrNameLst>
                                          <p:attrName>style.visibility</p:attrName>
                                        </p:attrNameLst>
                                      </p:cBhvr>
                                      <p:to>
                                        <p:strVal val="visible"/>
                                      </p:to>
                                    </p:set>
                                    <p:animEffect transition="in" filter="blinds(horizontal)">
                                      <p:cBhvr>
                                        <p:cTn id="10" dur="500"/>
                                        <p:tgtEl>
                                          <p:spTgt spid="223"/>
                                        </p:tgtEl>
                                      </p:cBhvr>
                                    </p:animEffect>
                                  </p:childTnLst>
                                </p:cTn>
                              </p:par>
                              <p:par>
                                <p:cTn id="11" presetID="3" presetClass="entr" presetSubtype="10" fill="hold" nodeType="withEffect">
                                  <p:stCondLst>
                                    <p:cond delay="0"/>
                                  </p:stCondLst>
                                  <p:childTnLst>
                                    <p:set>
                                      <p:cBhvr>
                                        <p:cTn id="12" dur="1" fill="hold">
                                          <p:stCondLst>
                                            <p:cond delay="0"/>
                                          </p:stCondLst>
                                        </p:cTn>
                                        <p:tgtEl>
                                          <p:spTgt spid="23862"/>
                                        </p:tgtEl>
                                        <p:attrNameLst>
                                          <p:attrName>style.visibility</p:attrName>
                                        </p:attrNameLst>
                                      </p:cBhvr>
                                      <p:to>
                                        <p:strVal val="visible"/>
                                      </p:to>
                                    </p:set>
                                    <p:animEffect transition="in" filter="blinds(horizontal)">
                                      <p:cBhvr>
                                        <p:cTn id="13" dur="500"/>
                                        <p:tgtEl>
                                          <p:spTgt spid="2386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227"/>
                                        </p:tgtEl>
                                        <p:attrNameLst>
                                          <p:attrName>style.visibility</p:attrName>
                                        </p:attrNameLst>
                                      </p:cBhvr>
                                      <p:to>
                                        <p:strVal val="visible"/>
                                      </p:to>
                                    </p:set>
                                    <p:animEffect transition="in" filter="blinds(horizontal)">
                                      <p:cBhvr>
                                        <p:cTn id="18" dur="500"/>
                                        <p:tgtEl>
                                          <p:spTgt spid="227"/>
                                        </p:tgtEl>
                                      </p:cBhvr>
                                    </p:animEffect>
                                  </p:childTnLst>
                                </p:cTn>
                              </p:par>
                              <p:par>
                                <p:cTn id="19" presetID="3" presetClass="entr" presetSubtype="10" fill="hold" nodeType="withEffect">
                                  <p:stCondLst>
                                    <p:cond delay="0"/>
                                  </p:stCondLst>
                                  <p:childTnLst>
                                    <p:set>
                                      <p:cBhvr>
                                        <p:cTn id="20" dur="1" fill="hold">
                                          <p:stCondLst>
                                            <p:cond delay="0"/>
                                          </p:stCondLst>
                                        </p:cTn>
                                        <p:tgtEl>
                                          <p:spTgt spid="23863"/>
                                        </p:tgtEl>
                                        <p:attrNameLst>
                                          <p:attrName>style.visibility</p:attrName>
                                        </p:attrNameLst>
                                      </p:cBhvr>
                                      <p:to>
                                        <p:strVal val="visible"/>
                                      </p:to>
                                    </p:set>
                                    <p:animEffect transition="in" filter="blinds(horizontal)">
                                      <p:cBhvr>
                                        <p:cTn id="21" dur="500"/>
                                        <p:tgtEl>
                                          <p:spTgt spid="2386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213"/>
                                        </p:tgtEl>
                                        <p:attrNameLst>
                                          <p:attrName>style.visibility</p:attrName>
                                        </p:attrNameLst>
                                      </p:cBhvr>
                                      <p:to>
                                        <p:strVal val="visible"/>
                                      </p:to>
                                    </p:set>
                                    <p:animEffect transition="in" filter="wipe(down)">
                                      <p:cBhvr>
                                        <p:cTn id="26" dur="580">
                                          <p:stCondLst>
                                            <p:cond delay="0"/>
                                          </p:stCondLst>
                                        </p:cTn>
                                        <p:tgtEl>
                                          <p:spTgt spid="213"/>
                                        </p:tgtEl>
                                      </p:cBhvr>
                                    </p:animEffect>
                                    <p:anim calcmode="lin" valueType="num">
                                      <p:cBhvr>
                                        <p:cTn id="27" dur="1822" tmFilter="0,0; 0.14,0.36; 0.43,0.73; 0.71,0.91; 1.0,1.0">
                                          <p:stCondLst>
                                            <p:cond delay="0"/>
                                          </p:stCondLst>
                                        </p:cTn>
                                        <p:tgtEl>
                                          <p:spTgt spid="213"/>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213"/>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213"/>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213"/>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213"/>
                                        </p:tgtEl>
                                        <p:attrNameLst>
                                          <p:attrName>ppt_y</p:attrName>
                                        </p:attrNameLst>
                                      </p:cBhvr>
                                      <p:tavLst>
                                        <p:tav tm="0" fmla="#ppt_y-sin(pi*$)/81">
                                          <p:val>
                                            <p:fltVal val="0"/>
                                          </p:val>
                                        </p:tav>
                                        <p:tav tm="100000">
                                          <p:val>
                                            <p:fltVal val="1"/>
                                          </p:val>
                                        </p:tav>
                                      </p:tavLst>
                                    </p:anim>
                                    <p:animScale>
                                      <p:cBhvr>
                                        <p:cTn id="32" dur="26">
                                          <p:stCondLst>
                                            <p:cond delay="650"/>
                                          </p:stCondLst>
                                        </p:cTn>
                                        <p:tgtEl>
                                          <p:spTgt spid="213"/>
                                        </p:tgtEl>
                                      </p:cBhvr>
                                      <p:to x="100000" y="60000"/>
                                    </p:animScale>
                                    <p:animScale>
                                      <p:cBhvr>
                                        <p:cTn id="33" dur="166" decel="50000">
                                          <p:stCondLst>
                                            <p:cond delay="676"/>
                                          </p:stCondLst>
                                        </p:cTn>
                                        <p:tgtEl>
                                          <p:spTgt spid="213"/>
                                        </p:tgtEl>
                                      </p:cBhvr>
                                      <p:to x="100000" y="100000"/>
                                    </p:animScale>
                                    <p:animScale>
                                      <p:cBhvr>
                                        <p:cTn id="34" dur="26">
                                          <p:stCondLst>
                                            <p:cond delay="1312"/>
                                          </p:stCondLst>
                                        </p:cTn>
                                        <p:tgtEl>
                                          <p:spTgt spid="213"/>
                                        </p:tgtEl>
                                      </p:cBhvr>
                                      <p:to x="100000" y="80000"/>
                                    </p:animScale>
                                    <p:animScale>
                                      <p:cBhvr>
                                        <p:cTn id="35" dur="166" decel="50000">
                                          <p:stCondLst>
                                            <p:cond delay="1338"/>
                                          </p:stCondLst>
                                        </p:cTn>
                                        <p:tgtEl>
                                          <p:spTgt spid="213"/>
                                        </p:tgtEl>
                                      </p:cBhvr>
                                      <p:to x="100000" y="100000"/>
                                    </p:animScale>
                                    <p:animScale>
                                      <p:cBhvr>
                                        <p:cTn id="36" dur="26">
                                          <p:stCondLst>
                                            <p:cond delay="1642"/>
                                          </p:stCondLst>
                                        </p:cTn>
                                        <p:tgtEl>
                                          <p:spTgt spid="213"/>
                                        </p:tgtEl>
                                      </p:cBhvr>
                                      <p:to x="100000" y="90000"/>
                                    </p:animScale>
                                    <p:animScale>
                                      <p:cBhvr>
                                        <p:cTn id="37" dur="166" decel="50000">
                                          <p:stCondLst>
                                            <p:cond delay="1668"/>
                                          </p:stCondLst>
                                        </p:cTn>
                                        <p:tgtEl>
                                          <p:spTgt spid="213"/>
                                        </p:tgtEl>
                                      </p:cBhvr>
                                      <p:to x="100000" y="100000"/>
                                    </p:animScale>
                                    <p:animScale>
                                      <p:cBhvr>
                                        <p:cTn id="38" dur="26">
                                          <p:stCondLst>
                                            <p:cond delay="1808"/>
                                          </p:stCondLst>
                                        </p:cTn>
                                        <p:tgtEl>
                                          <p:spTgt spid="213"/>
                                        </p:tgtEl>
                                      </p:cBhvr>
                                      <p:to x="100000" y="95000"/>
                                    </p:animScale>
                                    <p:animScale>
                                      <p:cBhvr>
                                        <p:cTn id="39" dur="166" decel="50000">
                                          <p:stCondLst>
                                            <p:cond delay="1834"/>
                                          </p:stCondLst>
                                        </p:cTn>
                                        <p:tgtEl>
                                          <p:spTgt spid="213"/>
                                        </p:tgtEl>
                                      </p:cBhvr>
                                      <p:to x="100000" y="100000"/>
                                    </p:animScale>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203"/>
                                        </p:tgtEl>
                                        <p:attrNameLst>
                                          <p:attrName>style.visibility</p:attrName>
                                        </p:attrNameLst>
                                      </p:cBhvr>
                                      <p:to>
                                        <p:strVal val="visible"/>
                                      </p:to>
                                    </p:set>
                                    <p:animEffect transition="in" filter="blinds(horizontal)">
                                      <p:cBhvr>
                                        <p:cTn id="44" dur="500"/>
                                        <p:tgtEl>
                                          <p:spTgt spid="20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228"/>
                                        </p:tgtEl>
                                        <p:attrNameLst>
                                          <p:attrName>style.visibility</p:attrName>
                                        </p:attrNameLst>
                                      </p:cBhvr>
                                      <p:to>
                                        <p:strVal val="visible"/>
                                      </p:to>
                                    </p:set>
                                    <p:animEffect transition="in" filter="blinds(horizontal)">
                                      <p:cBhvr>
                                        <p:cTn id="49" dur="500"/>
                                        <p:tgtEl>
                                          <p:spTgt spid="228"/>
                                        </p:tgtEl>
                                      </p:cBhvr>
                                    </p:animEffect>
                                  </p:childTnLst>
                                </p:cTn>
                              </p:par>
                              <p:par>
                                <p:cTn id="50" presetID="3" presetClass="entr" presetSubtype="10" fill="hold" nodeType="with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linds(horizontal)">
                                      <p:cBhvr>
                                        <p:cTn id="52" dur="500"/>
                                        <p:tgtEl>
                                          <p:spTgt spid="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30"/>
                                        </p:tgtEl>
                                        <p:attrNameLst>
                                          <p:attrName>style.visibility</p:attrName>
                                        </p:attrNameLst>
                                      </p:cBhvr>
                                      <p:to>
                                        <p:strVal val="visible"/>
                                      </p:to>
                                    </p:set>
                                    <p:animEffect transition="in" filter="blinds(horizontal)">
                                      <p:cBhvr>
                                        <p:cTn id="57" dur="500"/>
                                        <p:tgtEl>
                                          <p:spTgt spid="230"/>
                                        </p:tgtEl>
                                      </p:cBhvr>
                                    </p:animEffect>
                                  </p:childTnLst>
                                </p:cTn>
                              </p:par>
                              <p:par>
                                <p:cTn id="58" presetID="3" presetClass="entr" presetSubtype="10" fill="hold" nodeType="with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blinds(horizontal)">
                                      <p:cBhvr>
                                        <p:cTn id="60" dur="500"/>
                                        <p:tgtEl>
                                          <p:spTgt spid="4"/>
                                        </p:tgtEl>
                                      </p:cBhvr>
                                    </p:animEffect>
                                  </p:childTnLst>
                                </p:cTn>
                              </p:par>
                              <p:par>
                                <p:cTn id="61" presetID="10" presetClass="exit" presetSubtype="0" fill="hold" nodeType="withEffect">
                                  <p:stCondLst>
                                    <p:cond delay="0"/>
                                  </p:stCondLst>
                                  <p:childTnLst>
                                    <p:animEffect transition="out" filter="fade">
                                      <p:cBhvr>
                                        <p:cTn id="62" dur="2000"/>
                                        <p:tgtEl>
                                          <p:spTgt spid="3"/>
                                        </p:tgtEl>
                                      </p:cBhvr>
                                    </p:animEffect>
                                    <p:set>
                                      <p:cBhvr>
                                        <p:cTn id="63" dur="1" fill="hold">
                                          <p:stCondLst>
                                            <p:cond delay="1999"/>
                                          </p:stCondLst>
                                        </p:cTn>
                                        <p:tgtEl>
                                          <p:spTgt spid="3"/>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232"/>
                                        </p:tgtEl>
                                        <p:attrNameLst>
                                          <p:attrName>style.visibility</p:attrName>
                                        </p:attrNameLst>
                                      </p:cBhvr>
                                      <p:to>
                                        <p:strVal val="visible"/>
                                      </p:to>
                                    </p:set>
                                    <p:animEffect transition="in" filter="blinds(horizontal)">
                                      <p:cBhvr>
                                        <p:cTn id="68" dur="500"/>
                                        <p:tgtEl>
                                          <p:spTgt spid="232"/>
                                        </p:tgtEl>
                                      </p:cBhvr>
                                    </p:animEffect>
                                  </p:childTnLst>
                                </p:cTn>
                              </p:par>
                              <p:par>
                                <p:cTn id="69" presetID="3" presetClass="entr" presetSubtype="10" fill="hold" nodeType="with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blinds(horizontal)">
                                      <p:cBhvr>
                                        <p:cTn id="71" dur="500"/>
                                        <p:tgtEl>
                                          <p:spTgt spid="7"/>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6" presetClass="entr" presetSubtype="0" fill="hold" grpId="0" nodeType="clickEffect">
                                  <p:stCondLst>
                                    <p:cond delay="0"/>
                                  </p:stCondLst>
                                  <p:childTnLst>
                                    <p:set>
                                      <p:cBhvr>
                                        <p:cTn id="75" dur="1" fill="hold">
                                          <p:stCondLst>
                                            <p:cond delay="0"/>
                                          </p:stCondLst>
                                        </p:cTn>
                                        <p:tgtEl>
                                          <p:spTgt spid="214"/>
                                        </p:tgtEl>
                                        <p:attrNameLst>
                                          <p:attrName>style.visibility</p:attrName>
                                        </p:attrNameLst>
                                      </p:cBhvr>
                                      <p:to>
                                        <p:strVal val="visible"/>
                                      </p:to>
                                    </p:set>
                                    <p:animEffect transition="in" filter="wipe(down)">
                                      <p:cBhvr>
                                        <p:cTn id="76" dur="580">
                                          <p:stCondLst>
                                            <p:cond delay="0"/>
                                          </p:stCondLst>
                                        </p:cTn>
                                        <p:tgtEl>
                                          <p:spTgt spid="214"/>
                                        </p:tgtEl>
                                      </p:cBhvr>
                                    </p:animEffect>
                                    <p:anim calcmode="lin" valueType="num">
                                      <p:cBhvr>
                                        <p:cTn id="77" dur="1822" tmFilter="0,0; 0.14,0.36; 0.43,0.73; 0.71,0.91; 1.0,1.0">
                                          <p:stCondLst>
                                            <p:cond delay="0"/>
                                          </p:stCondLst>
                                        </p:cTn>
                                        <p:tgtEl>
                                          <p:spTgt spid="214"/>
                                        </p:tgtEl>
                                        <p:attrNameLst>
                                          <p:attrName>ppt_x</p:attrName>
                                        </p:attrNameLst>
                                      </p:cBhvr>
                                      <p:tavLst>
                                        <p:tav tm="0">
                                          <p:val>
                                            <p:strVal val="#ppt_x-0.25"/>
                                          </p:val>
                                        </p:tav>
                                        <p:tav tm="100000">
                                          <p:val>
                                            <p:strVal val="#ppt_x"/>
                                          </p:val>
                                        </p:tav>
                                      </p:tavLst>
                                    </p:anim>
                                    <p:anim calcmode="lin" valueType="num">
                                      <p:cBhvr>
                                        <p:cTn id="78" dur="664" tmFilter="0.0,0.0; 0.25,0.07; 0.50,0.2; 0.75,0.467; 1.0,1.0">
                                          <p:stCondLst>
                                            <p:cond delay="0"/>
                                          </p:stCondLst>
                                        </p:cTn>
                                        <p:tgtEl>
                                          <p:spTgt spid="214"/>
                                        </p:tgtEl>
                                        <p:attrNameLst>
                                          <p:attrName>ppt_y</p:attrName>
                                        </p:attrNameLst>
                                      </p:cBhvr>
                                      <p:tavLst>
                                        <p:tav tm="0" fmla="#ppt_y-sin(pi*$)/3">
                                          <p:val>
                                            <p:fltVal val="0.5"/>
                                          </p:val>
                                        </p:tav>
                                        <p:tav tm="100000">
                                          <p:val>
                                            <p:fltVal val="1"/>
                                          </p:val>
                                        </p:tav>
                                      </p:tavLst>
                                    </p:anim>
                                    <p:anim calcmode="lin" valueType="num">
                                      <p:cBhvr>
                                        <p:cTn id="79" dur="664" tmFilter="0, 0; 0.125,0.2665; 0.25,0.4; 0.375,0.465; 0.5,0.5;  0.625,0.535; 0.75,0.6; 0.875,0.7335; 1,1">
                                          <p:stCondLst>
                                            <p:cond delay="664"/>
                                          </p:stCondLst>
                                        </p:cTn>
                                        <p:tgtEl>
                                          <p:spTgt spid="214"/>
                                        </p:tgtEl>
                                        <p:attrNameLst>
                                          <p:attrName>ppt_y</p:attrName>
                                        </p:attrNameLst>
                                      </p:cBhvr>
                                      <p:tavLst>
                                        <p:tav tm="0" fmla="#ppt_y-sin(pi*$)/9">
                                          <p:val>
                                            <p:fltVal val="0"/>
                                          </p:val>
                                        </p:tav>
                                        <p:tav tm="100000">
                                          <p:val>
                                            <p:fltVal val="1"/>
                                          </p:val>
                                        </p:tav>
                                      </p:tavLst>
                                    </p:anim>
                                    <p:anim calcmode="lin" valueType="num">
                                      <p:cBhvr>
                                        <p:cTn id="80" dur="332" tmFilter="0, 0; 0.125,0.2665; 0.25,0.4; 0.375,0.465; 0.5,0.5;  0.625,0.535; 0.75,0.6; 0.875,0.7335; 1,1">
                                          <p:stCondLst>
                                            <p:cond delay="1324"/>
                                          </p:stCondLst>
                                        </p:cTn>
                                        <p:tgtEl>
                                          <p:spTgt spid="214"/>
                                        </p:tgtEl>
                                        <p:attrNameLst>
                                          <p:attrName>ppt_y</p:attrName>
                                        </p:attrNameLst>
                                      </p:cBhvr>
                                      <p:tavLst>
                                        <p:tav tm="0" fmla="#ppt_y-sin(pi*$)/27">
                                          <p:val>
                                            <p:fltVal val="0"/>
                                          </p:val>
                                        </p:tav>
                                        <p:tav tm="100000">
                                          <p:val>
                                            <p:fltVal val="1"/>
                                          </p:val>
                                        </p:tav>
                                      </p:tavLst>
                                    </p:anim>
                                    <p:anim calcmode="lin" valueType="num">
                                      <p:cBhvr>
                                        <p:cTn id="81" dur="164" tmFilter="0, 0; 0.125,0.2665; 0.25,0.4; 0.375,0.465; 0.5,0.5;  0.625,0.535; 0.75,0.6; 0.875,0.7335; 1,1">
                                          <p:stCondLst>
                                            <p:cond delay="1656"/>
                                          </p:stCondLst>
                                        </p:cTn>
                                        <p:tgtEl>
                                          <p:spTgt spid="214"/>
                                        </p:tgtEl>
                                        <p:attrNameLst>
                                          <p:attrName>ppt_y</p:attrName>
                                        </p:attrNameLst>
                                      </p:cBhvr>
                                      <p:tavLst>
                                        <p:tav tm="0" fmla="#ppt_y-sin(pi*$)/81">
                                          <p:val>
                                            <p:fltVal val="0"/>
                                          </p:val>
                                        </p:tav>
                                        <p:tav tm="100000">
                                          <p:val>
                                            <p:fltVal val="1"/>
                                          </p:val>
                                        </p:tav>
                                      </p:tavLst>
                                    </p:anim>
                                    <p:animScale>
                                      <p:cBhvr>
                                        <p:cTn id="82" dur="26">
                                          <p:stCondLst>
                                            <p:cond delay="650"/>
                                          </p:stCondLst>
                                        </p:cTn>
                                        <p:tgtEl>
                                          <p:spTgt spid="214"/>
                                        </p:tgtEl>
                                      </p:cBhvr>
                                      <p:to x="100000" y="60000"/>
                                    </p:animScale>
                                    <p:animScale>
                                      <p:cBhvr>
                                        <p:cTn id="83" dur="166" decel="50000">
                                          <p:stCondLst>
                                            <p:cond delay="676"/>
                                          </p:stCondLst>
                                        </p:cTn>
                                        <p:tgtEl>
                                          <p:spTgt spid="214"/>
                                        </p:tgtEl>
                                      </p:cBhvr>
                                      <p:to x="100000" y="100000"/>
                                    </p:animScale>
                                    <p:animScale>
                                      <p:cBhvr>
                                        <p:cTn id="84" dur="26">
                                          <p:stCondLst>
                                            <p:cond delay="1312"/>
                                          </p:stCondLst>
                                        </p:cTn>
                                        <p:tgtEl>
                                          <p:spTgt spid="214"/>
                                        </p:tgtEl>
                                      </p:cBhvr>
                                      <p:to x="100000" y="80000"/>
                                    </p:animScale>
                                    <p:animScale>
                                      <p:cBhvr>
                                        <p:cTn id="85" dur="166" decel="50000">
                                          <p:stCondLst>
                                            <p:cond delay="1338"/>
                                          </p:stCondLst>
                                        </p:cTn>
                                        <p:tgtEl>
                                          <p:spTgt spid="214"/>
                                        </p:tgtEl>
                                      </p:cBhvr>
                                      <p:to x="100000" y="100000"/>
                                    </p:animScale>
                                    <p:animScale>
                                      <p:cBhvr>
                                        <p:cTn id="86" dur="26">
                                          <p:stCondLst>
                                            <p:cond delay="1642"/>
                                          </p:stCondLst>
                                        </p:cTn>
                                        <p:tgtEl>
                                          <p:spTgt spid="214"/>
                                        </p:tgtEl>
                                      </p:cBhvr>
                                      <p:to x="100000" y="90000"/>
                                    </p:animScale>
                                    <p:animScale>
                                      <p:cBhvr>
                                        <p:cTn id="87" dur="166" decel="50000">
                                          <p:stCondLst>
                                            <p:cond delay="1668"/>
                                          </p:stCondLst>
                                        </p:cTn>
                                        <p:tgtEl>
                                          <p:spTgt spid="214"/>
                                        </p:tgtEl>
                                      </p:cBhvr>
                                      <p:to x="100000" y="100000"/>
                                    </p:animScale>
                                    <p:animScale>
                                      <p:cBhvr>
                                        <p:cTn id="88" dur="26">
                                          <p:stCondLst>
                                            <p:cond delay="1808"/>
                                          </p:stCondLst>
                                        </p:cTn>
                                        <p:tgtEl>
                                          <p:spTgt spid="214"/>
                                        </p:tgtEl>
                                      </p:cBhvr>
                                      <p:to x="100000" y="95000"/>
                                    </p:animScale>
                                    <p:animScale>
                                      <p:cBhvr>
                                        <p:cTn id="89" dur="166" decel="50000">
                                          <p:stCondLst>
                                            <p:cond delay="1834"/>
                                          </p:stCondLst>
                                        </p:cTn>
                                        <p:tgtEl>
                                          <p:spTgt spid="214"/>
                                        </p:tgtEl>
                                      </p:cBhvr>
                                      <p:to x="100000" y="100000"/>
                                    </p:animScale>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212"/>
                                        </p:tgtEl>
                                        <p:attrNameLst>
                                          <p:attrName>style.visibility</p:attrName>
                                        </p:attrNameLst>
                                      </p:cBhvr>
                                      <p:to>
                                        <p:strVal val="visible"/>
                                      </p:to>
                                    </p:set>
                                    <p:animEffect transition="in" filter="blinds(horizontal)">
                                      <p:cBhvr>
                                        <p:cTn id="94" dur="500"/>
                                        <p:tgtEl>
                                          <p:spTgt spid="212"/>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6" presetClass="entr" presetSubtype="0" fill="hold" grpId="0" nodeType="clickEffect">
                                  <p:stCondLst>
                                    <p:cond delay="0"/>
                                  </p:stCondLst>
                                  <p:childTnLst>
                                    <p:set>
                                      <p:cBhvr>
                                        <p:cTn id="98" dur="1" fill="hold">
                                          <p:stCondLst>
                                            <p:cond delay="0"/>
                                          </p:stCondLst>
                                        </p:cTn>
                                        <p:tgtEl>
                                          <p:spTgt spid="215"/>
                                        </p:tgtEl>
                                        <p:attrNameLst>
                                          <p:attrName>style.visibility</p:attrName>
                                        </p:attrNameLst>
                                      </p:cBhvr>
                                      <p:to>
                                        <p:strVal val="visible"/>
                                      </p:to>
                                    </p:set>
                                    <p:animEffect transition="in" filter="wipe(down)">
                                      <p:cBhvr>
                                        <p:cTn id="99" dur="580">
                                          <p:stCondLst>
                                            <p:cond delay="0"/>
                                          </p:stCondLst>
                                        </p:cTn>
                                        <p:tgtEl>
                                          <p:spTgt spid="215"/>
                                        </p:tgtEl>
                                      </p:cBhvr>
                                    </p:animEffect>
                                    <p:anim calcmode="lin" valueType="num">
                                      <p:cBhvr>
                                        <p:cTn id="100" dur="1822" tmFilter="0,0; 0.14,0.36; 0.43,0.73; 0.71,0.91; 1.0,1.0">
                                          <p:stCondLst>
                                            <p:cond delay="0"/>
                                          </p:stCondLst>
                                        </p:cTn>
                                        <p:tgtEl>
                                          <p:spTgt spid="215"/>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215"/>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215"/>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215"/>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215"/>
                                        </p:tgtEl>
                                        <p:attrNameLst>
                                          <p:attrName>ppt_y</p:attrName>
                                        </p:attrNameLst>
                                      </p:cBhvr>
                                      <p:tavLst>
                                        <p:tav tm="0" fmla="#ppt_y-sin(pi*$)/81">
                                          <p:val>
                                            <p:fltVal val="0"/>
                                          </p:val>
                                        </p:tav>
                                        <p:tav tm="100000">
                                          <p:val>
                                            <p:fltVal val="1"/>
                                          </p:val>
                                        </p:tav>
                                      </p:tavLst>
                                    </p:anim>
                                    <p:animScale>
                                      <p:cBhvr>
                                        <p:cTn id="105" dur="26">
                                          <p:stCondLst>
                                            <p:cond delay="650"/>
                                          </p:stCondLst>
                                        </p:cTn>
                                        <p:tgtEl>
                                          <p:spTgt spid="215"/>
                                        </p:tgtEl>
                                      </p:cBhvr>
                                      <p:to x="100000" y="60000"/>
                                    </p:animScale>
                                    <p:animScale>
                                      <p:cBhvr>
                                        <p:cTn id="106" dur="166" decel="50000">
                                          <p:stCondLst>
                                            <p:cond delay="676"/>
                                          </p:stCondLst>
                                        </p:cTn>
                                        <p:tgtEl>
                                          <p:spTgt spid="215"/>
                                        </p:tgtEl>
                                      </p:cBhvr>
                                      <p:to x="100000" y="100000"/>
                                    </p:animScale>
                                    <p:animScale>
                                      <p:cBhvr>
                                        <p:cTn id="107" dur="26">
                                          <p:stCondLst>
                                            <p:cond delay="1312"/>
                                          </p:stCondLst>
                                        </p:cTn>
                                        <p:tgtEl>
                                          <p:spTgt spid="215"/>
                                        </p:tgtEl>
                                      </p:cBhvr>
                                      <p:to x="100000" y="80000"/>
                                    </p:animScale>
                                    <p:animScale>
                                      <p:cBhvr>
                                        <p:cTn id="108" dur="166" decel="50000">
                                          <p:stCondLst>
                                            <p:cond delay="1338"/>
                                          </p:stCondLst>
                                        </p:cTn>
                                        <p:tgtEl>
                                          <p:spTgt spid="215"/>
                                        </p:tgtEl>
                                      </p:cBhvr>
                                      <p:to x="100000" y="100000"/>
                                    </p:animScale>
                                    <p:animScale>
                                      <p:cBhvr>
                                        <p:cTn id="109" dur="26">
                                          <p:stCondLst>
                                            <p:cond delay="1642"/>
                                          </p:stCondLst>
                                        </p:cTn>
                                        <p:tgtEl>
                                          <p:spTgt spid="215"/>
                                        </p:tgtEl>
                                      </p:cBhvr>
                                      <p:to x="100000" y="90000"/>
                                    </p:animScale>
                                    <p:animScale>
                                      <p:cBhvr>
                                        <p:cTn id="110" dur="166" decel="50000">
                                          <p:stCondLst>
                                            <p:cond delay="1668"/>
                                          </p:stCondLst>
                                        </p:cTn>
                                        <p:tgtEl>
                                          <p:spTgt spid="215"/>
                                        </p:tgtEl>
                                      </p:cBhvr>
                                      <p:to x="100000" y="100000"/>
                                    </p:animScale>
                                    <p:animScale>
                                      <p:cBhvr>
                                        <p:cTn id="111" dur="26">
                                          <p:stCondLst>
                                            <p:cond delay="1808"/>
                                          </p:stCondLst>
                                        </p:cTn>
                                        <p:tgtEl>
                                          <p:spTgt spid="215"/>
                                        </p:tgtEl>
                                      </p:cBhvr>
                                      <p:to x="100000" y="95000"/>
                                    </p:animScale>
                                    <p:animScale>
                                      <p:cBhvr>
                                        <p:cTn id="112" dur="166" decel="50000">
                                          <p:stCondLst>
                                            <p:cond delay="1834"/>
                                          </p:stCondLst>
                                        </p:cTn>
                                        <p:tgtEl>
                                          <p:spTgt spid="215"/>
                                        </p:tgtEl>
                                      </p:cBhvr>
                                      <p:to x="100000" y="100000"/>
                                    </p:animScale>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nodeType="clickEffect">
                                  <p:stCondLst>
                                    <p:cond delay="0"/>
                                  </p:stCondLst>
                                  <p:childTnLst>
                                    <p:set>
                                      <p:cBhvr>
                                        <p:cTn id="116" dur="1" fill="hold">
                                          <p:stCondLst>
                                            <p:cond delay="0"/>
                                          </p:stCondLst>
                                        </p:cTn>
                                        <p:tgtEl>
                                          <p:spTgt spid="217"/>
                                        </p:tgtEl>
                                        <p:attrNameLst>
                                          <p:attrName>style.visibility</p:attrName>
                                        </p:attrNameLst>
                                      </p:cBhvr>
                                      <p:to>
                                        <p:strVal val="visible"/>
                                      </p:to>
                                    </p:set>
                                    <p:animEffect transition="in" filter="blinds(horizontal)">
                                      <p:cBhvr>
                                        <p:cTn id="117" dur="500"/>
                                        <p:tgtEl>
                                          <p:spTgt spid="217"/>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216"/>
                                        </p:tgtEl>
                                        <p:attrNameLst>
                                          <p:attrName>style.visibility</p:attrName>
                                        </p:attrNameLst>
                                      </p:cBhvr>
                                      <p:to>
                                        <p:strVal val="visible"/>
                                      </p:to>
                                    </p:set>
                                    <p:animEffect transition="in" filter="blinds(horizontal)">
                                      <p:cBhvr>
                                        <p:cTn id="120" dur="500"/>
                                        <p:tgtEl>
                                          <p:spTgt spid="216"/>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204"/>
                                        </p:tgtEl>
                                        <p:attrNameLst>
                                          <p:attrName>style.visibility</p:attrName>
                                        </p:attrNameLst>
                                      </p:cBhvr>
                                      <p:to>
                                        <p:strVal val="visible"/>
                                      </p:to>
                                    </p:set>
                                    <p:animEffect transition="in" filter="blinds(horizontal)">
                                      <p:cBhvr>
                                        <p:cTn id="125" dur="500"/>
                                        <p:tgtEl>
                                          <p:spTgt spid="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p:bldP spid="204" grpId="0"/>
      <p:bldP spid="216" grpId="0" animBg="1"/>
      <p:bldP spid="213" grpId="0" animBg="1"/>
      <p:bldP spid="214" grpId="0" animBg="1"/>
      <p:bldP spid="2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332656"/>
            <a:ext cx="7732685" cy="648072"/>
          </a:xfrm>
        </p:spPr>
        <p:txBody>
          <a:bodyPr>
            <a:normAutofit/>
          </a:bodyPr>
          <a:lstStyle/>
          <a:p>
            <a:r>
              <a:rPr lang="en-CA" sz="3200" dirty="0"/>
              <a:t>Solve:</a:t>
            </a:r>
          </a:p>
        </p:txBody>
      </p:sp>
      <p:graphicFrame>
        <p:nvGraphicFramePr>
          <p:cNvPr id="5" name="Object 4"/>
          <p:cNvGraphicFramePr>
            <a:graphicFrameLocks noChangeAspect="1"/>
          </p:cNvGraphicFramePr>
          <p:nvPr/>
        </p:nvGraphicFramePr>
        <p:xfrm>
          <a:off x="1619672" y="421928"/>
          <a:ext cx="2616200" cy="558800"/>
        </p:xfrm>
        <a:graphic>
          <a:graphicData uri="http://schemas.openxmlformats.org/presentationml/2006/ole">
            <mc:AlternateContent xmlns:mc="http://schemas.openxmlformats.org/markup-compatibility/2006">
              <mc:Choice xmlns:v="urn:schemas-microsoft-com:vml" Requires="v">
                <p:oleObj name="Equation" r:id="rId3" imgW="2616120" imgH="558720" progId="Equation.DSMT4">
                  <p:embed/>
                </p:oleObj>
              </mc:Choice>
              <mc:Fallback>
                <p:oleObj name="Equation" r:id="rId3" imgW="2616120" imgH="558720" progId="Equation.DSMT4">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421928"/>
                        <a:ext cx="2616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3" name="Object 3"/>
          <p:cNvGraphicFramePr>
            <a:graphicFrameLocks noChangeAspect="1"/>
          </p:cNvGraphicFramePr>
          <p:nvPr/>
        </p:nvGraphicFramePr>
        <p:xfrm>
          <a:off x="251520" y="1268125"/>
          <a:ext cx="2489200" cy="342900"/>
        </p:xfrm>
        <a:graphic>
          <a:graphicData uri="http://schemas.openxmlformats.org/presentationml/2006/ole">
            <mc:AlternateContent xmlns:mc="http://schemas.openxmlformats.org/markup-compatibility/2006">
              <mc:Choice xmlns:v="urn:schemas-microsoft-com:vml" Requires="v">
                <p:oleObj name="Equation" r:id="rId5" imgW="2489040" imgH="342720" progId="Equation.DSMT4">
                  <p:embed/>
                </p:oleObj>
              </mc:Choice>
              <mc:Fallback>
                <p:oleObj name="Equation" r:id="rId5" imgW="2489040" imgH="342720" progId="Equation.DSMT4">
                  <p:embed/>
                  <p:pic>
                    <p:nvPicPr>
                      <p:cNvPr id="35843"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520" y="1268125"/>
                        <a:ext cx="2489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4" name="Object 4"/>
          <p:cNvGraphicFramePr>
            <a:graphicFrameLocks noChangeAspect="1"/>
          </p:cNvGraphicFramePr>
          <p:nvPr/>
        </p:nvGraphicFramePr>
        <p:xfrm>
          <a:off x="4086696" y="1138238"/>
          <a:ext cx="3149600" cy="533400"/>
        </p:xfrm>
        <a:graphic>
          <a:graphicData uri="http://schemas.openxmlformats.org/presentationml/2006/ole">
            <mc:AlternateContent xmlns:mc="http://schemas.openxmlformats.org/markup-compatibility/2006">
              <mc:Choice xmlns:v="urn:schemas-microsoft-com:vml" Requires="v">
                <p:oleObj name="Equation" r:id="rId7" imgW="3149280" imgH="533160" progId="Equation.DSMT4">
                  <p:embed/>
                </p:oleObj>
              </mc:Choice>
              <mc:Fallback>
                <p:oleObj name="Equation" r:id="rId7" imgW="3149280" imgH="533160" progId="Equation.DSMT4">
                  <p:embed/>
                  <p:pic>
                    <p:nvPicPr>
                      <p:cNvPr id="35844"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86696" y="1138238"/>
                        <a:ext cx="3149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5" name="Object 5"/>
          <p:cNvGraphicFramePr>
            <a:graphicFrameLocks noChangeAspect="1"/>
          </p:cNvGraphicFramePr>
          <p:nvPr/>
        </p:nvGraphicFramePr>
        <p:xfrm>
          <a:off x="4067944" y="1700808"/>
          <a:ext cx="2781300" cy="342900"/>
        </p:xfrm>
        <a:graphic>
          <a:graphicData uri="http://schemas.openxmlformats.org/presentationml/2006/ole">
            <mc:AlternateContent xmlns:mc="http://schemas.openxmlformats.org/markup-compatibility/2006">
              <mc:Choice xmlns:v="urn:schemas-microsoft-com:vml" Requires="v">
                <p:oleObj name="Equation" r:id="rId9" imgW="2781000" imgH="342720" progId="Equation.DSMT4">
                  <p:embed/>
                </p:oleObj>
              </mc:Choice>
              <mc:Fallback>
                <p:oleObj name="Equation" r:id="rId9" imgW="2781000" imgH="342720" progId="Equation.DSMT4">
                  <p:embed/>
                  <p:pic>
                    <p:nvPicPr>
                      <p:cNvPr id="35845"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67944" y="1700808"/>
                        <a:ext cx="2781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7" name="Object 7"/>
          <p:cNvGraphicFramePr>
            <a:graphicFrameLocks noChangeAspect="1"/>
          </p:cNvGraphicFramePr>
          <p:nvPr/>
        </p:nvGraphicFramePr>
        <p:xfrm>
          <a:off x="4860032" y="2214563"/>
          <a:ext cx="1765300" cy="342900"/>
        </p:xfrm>
        <a:graphic>
          <a:graphicData uri="http://schemas.openxmlformats.org/presentationml/2006/ole">
            <mc:AlternateContent xmlns:mc="http://schemas.openxmlformats.org/markup-compatibility/2006">
              <mc:Choice xmlns:v="urn:schemas-microsoft-com:vml" Requires="v">
                <p:oleObj name="Equation" r:id="rId11" imgW="1765080" imgH="342720" progId="Equation.DSMT4">
                  <p:embed/>
                </p:oleObj>
              </mc:Choice>
              <mc:Fallback>
                <p:oleObj name="Equation" r:id="rId11" imgW="1765080" imgH="342720" progId="Equation.DSMT4">
                  <p:embed/>
                  <p:pic>
                    <p:nvPicPr>
                      <p:cNvPr id="35847"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60032" y="2214563"/>
                        <a:ext cx="1765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8" name="Object 8"/>
          <p:cNvGraphicFramePr>
            <a:graphicFrameLocks noChangeAspect="1"/>
          </p:cNvGraphicFramePr>
          <p:nvPr/>
        </p:nvGraphicFramePr>
        <p:xfrm>
          <a:off x="4839444" y="2798068"/>
          <a:ext cx="1028700" cy="342900"/>
        </p:xfrm>
        <a:graphic>
          <a:graphicData uri="http://schemas.openxmlformats.org/presentationml/2006/ole">
            <mc:AlternateContent xmlns:mc="http://schemas.openxmlformats.org/markup-compatibility/2006">
              <mc:Choice xmlns:v="urn:schemas-microsoft-com:vml" Requires="v">
                <p:oleObj name="Equation" r:id="rId13" imgW="1028520" imgH="342720" progId="Equation.DSMT4">
                  <p:embed/>
                </p:oleObj>
              </mc:Choice>
              <mc:Fallback>
                <p:oleObj name="Equation" r:id="rId13" imgW="1028520" imgH="342720" progId="Equation.DSMT4">
                  <p:embed/>
                  <p:pic>
                    <p:nvPicPr>
                      <p:cNvPr id="35848"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39444" y="2798068"/>
                        <a:ext cx="1028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9"/>
          <p:cNvGraphicFramePr>
            <a:graphicFrameLocks noChangeAspect="1"/>
          </p:cNvGraphicFramePr>
          <p:nvPr/>
        </p:nvGraphicFramePr>
        <p:xfrm>
          <a:off x="5004048" y="3140968"/>
          <a:ext cx="2019300" cy="939800"/>
        </p:xfrm>
        <a:graphic>
          <a:graphicData uri="http://schemas.openxmlformats.org/presentationml/2006/ole">
            <mc:AlternateContent xmlns:mc="http://schemas.openxmlformats.org/markup-compatibility/2006">
              <mc:Choice xmlns:v="urn:schemas-microsoft-com:vml" Requires="v">
                <p:oleObj name="Equation" r:id="rId15" imgW="2019240" imgH="939600" progId="Equation.DSMT4">
                  <p:embed/>
                </p:oleObj>
              </mc:Choice>
              <mc:Fallback>
                <p:oleObj name="Equation" r:id="rId15" imgW="2019240" imgH="939600" progId="Equation.DSMT4">
                  <p:embed/>
                  <p:pic>
                    <p:nvPicPr>
                      <p:cNvPr id="35849"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04048" y="3140968"/>
                        <a:ext cx="20193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0"/>
          <p:cNvGraphicFramePr>
            <a:graphicFrameLocks noChangeAspect="1"/>
          </p:cNvGraphicFramePr>
          <p:nvPr/>
        </p:nvGraphicFramePr>
        <p:xfrm>
          <a:off x="737603" y="1730087"/>
          <a:ext cx="2032000" cy="342900"/>
        </p:xfrm>
        <a:graphic>
          <a:graphicData uri="http://schemas.openxmlformats.org/presentationml/2006/ole">
            <mc:AlternateContent xmlns:mc="http://schemas.openxmlformats.org/markup-compatibility/2006">
              <mc:Choice xmlns:v="urn:schemas-microsoft-com:vml" Requires="v">
                <p:oleObj name="Equation" r:id="rId17" imgW="2031840" imgH="342720" progId="Equation.DSMT4">
                  <p:embed/>
                </p:oleObj>
              </mc:Choice>
              <mc:Fallback>
                <p:oleObj name="Equation" r:id="rId17" imgW="2031840" imgH="342720" progId="Equation.DSMT4">
                  <p:embed/>
                  <p:pic>
                    <p:nvPicPr>
                      <p:cNvPr id="3585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37603" y="1730087"/>
                        <a:ext cx="2032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1"/>
          <p:cNvGraphicFramePr>
            <a:graphicFrameLocks noChangeAspect="1"/>
          </p:cNvGraphicFramePr>
          <p:nvPr/>
        </p:nvGraphicFramePr>
        <p:xfrm>
          <a:off x="740560" y="2205299"/>
          <a:ext cx="1473200" cy="342900"/>
        </p:xfrm>
        <a:graphic>
          <a:graphicData uri="http://schemas.openxmlformats.org/presentationml/2006/ole">
            <mc:AlternateContent xmlns:mc="http://schemas.openxmlformats.org/markup-compatibility/2006">
              <mc:Choice xmlns:v="urn:schemas-microsoft-com:vml" Requires="v">
                <p:oleObj name="Equation" r:id="rId19" imgW="1473120" imgH="342720" progId="Equation.DSMT4">
                  <p:embed/>
                </p:oleObj>
              </mc:Choice>
              <mc:Fallback>
                <p:oleObj name="Equation" r:id="rId19" imgW="1473120" imgH="342720" progId="Equation.DSMT4">
                  <p:embed/>
                  <p:pic>
                    <p:nvPicPr>
                      <p:cNvPr id="35851" name="Object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40560" y="2205299"/>
                        <a:ext cx="14732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2"/>
          <p:cNvGraphicFramePr>
            <a:graphicFrameLocks noChangeAspect="1"/>
          </p:cNvGraphicFramePr>
          <p:nvPr/>
        </p:nvGraphicFramePr>
        <p:xfrm>
          <a:off x="743998" y="2666314"/>
          <a:ext cx="1270000" cy="342900"/>
        </p:xfrm>
        <a:graphic>
          <a:graphicData uri="http://schemas.openxmlformats.org/presentationml/2006/ole">
            <mc:AlternateContent xmlns:mc="http://schemas.openxmlformats.org/markup-compatibility/2006">
              <mc:Choice xmlns:v="urn:schemas-microsoft-com:vml" Requires="v">
                <p:oleObj name="Equation" r:id="rId21" imgW="1269720" imgH="342720" progId="Equation.DSMT4">
                  <p:embed/>
                </p:oleObj>
              </mc:Choice>
              <mc:Fallback>
                <p:oleObj name="Equation" r:id="rId21" imgW="1269720" imgH="342720" progId="Equation.DSMT4">
                  <p:embed/>
                  <p:pic>
                    <p:nvPicPr>
                      <p:cNvPr id="35852" name="Object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43998" y="2666314"/>
                        <a:ext cx="12700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1009933" y="4012438"/>
            <a:ext cx="1143262" cy="461665"/>
          </a:xfrm>
          <a:prstGeom prst="rect">
            <a:avLst/>
          </a:prstGeom>
          <a:noFill/>
        </p:spPr>
        <p:txBody>
          <a:bodyPr wrap="none" rtlCol="0">
            <a:spAutoFit/>
          </a:bodyPr>
          <a:lstStyle/>
          <a:p>
            <a:r>
              <a:rPr lang="en-CA" sz="2400" dirty="0"/>
              <a:t>Check:</a:t>
            </a:r>
          </a:p>
        </p:txBody>
      </p:sp>
      <p:graphicFrame>
        <p:nvGraphicFramePr>
          <p:cNvPr id="35853" name="Object 13"/>
          <p:cNvGraphicFramePr>
            <a:graphicFrameLocks noChangeAspect="1"/>
          </p:cNvGraphicFramePr>
          <p:nvPr/>
        </p:nvGraphicFramePr>
        <p:xfrm>
          <a:off x="139790" y="4491986"/>
          <a:ext cx="4152900" cy="609600"/>
        </p:xfrm>
        <a:graphic>
          <a:graphicData uri="http://schemas.openxmlformats.org/presentationml/2006/ole">
            <mc:AlternateContent xmlns:mc="http://schemas.openxmlformats.org/markup-compatibility/2006">
              <mc:Choice xmlns:v="urn:schemas-microsoft-com:vml" Requires="v">
                <p:oleObj name="Equation" r:id="rId23" imgW="4152600" imgH="609480" progId="Equation.DSMT4">
                  <p:embed/>
                </p:oleObj>
              </mc:Choice>
              <mc:Fallback>
                <p:oleObj name="Equation" r:id="rId23" imgW="4152600" imgH="609480" progId="Equation.DSMT4">
                  <p:embed/>
                  <p:pic>
                    <p:nvPicPr>
                      <p:cNvPr id="35853" name="Object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9790" y="4491986"/>
                        <a:ext cx="4152900" cy="609600"/>
                      </a:xfrm>
                      <a:prstGeom prst="rect">
                        <a:avLst/>
                      </a:prstGeom>
                      <a:solidFill>
                        <a:schemeClr val="bg1"/>
                      </a:solidFill>
                    </p:spPr>
                  </p:pic>
                </p:oleObj>
              </mc:Fallback>
            </mc:AlternateContent>
          </a:graphicData>
        </a:graphic>
      </p:graphicFrame>
      <p:graphicFrame>
        <p:nvGraphicFramePr>
          <p:cNvPr id="35854" name="Object 14"/>
          <p:cNvGraphicFramePr>
            <a:graphicFrameLocks noChangeAspect="1"/>
          </p:cNvGraphicFramePr>
          <p:nvPr/>
        </p:nvGraphicFramePr>
        <p:xfrm>
          <a:off x="1011125" y="5170654"/>
          <a:ext cx="3251200" cy="558800"/>
        </p:xfrm>
        <a:graphic>
          <a:graphicData uri="http://schemas.openxmlformats.org/presentationml/2006/ole">
            <mc:AlternateContent xmlns:mc="http://schemas.openxmlformats.org/markup-compatibility/2006">
              <mc:Choice xmlns:v="urn:schemas-microsoft-com:vml" Requires="v">
                <p:oleObj name="Equation" r:id="rId25" imgW="3251160" imgH="558720" progId="Equation.DSMT4">
                  <p:embed/>
                </p:oleObj>
              </mc:Choice>
              <mc:Fallback>
                <p:oleObj name="Equation" r:id="rId25" imgW="3251160" imgH="558720" progId="Equation.DSMT4">
                  <p:embed/>
                  <p:pic>
                    <p:nvPicPr>
                      <p:cNvPr id="35854" name="Object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11125" y="5170654"/>
                        <a:ext cx="3251200" cy="558800"/>
                      </a:xfrm>
                      <a:prstGeom prst="rect">
                        <a:avLst/>
                      </a:prstGeom>
                      <a:solidFill>
                        <a:schemeClr val="bg1"/>
                      </a:solidFill>
                    </p:spPr>
                  </p:pic>
                </p:oleObj>
              </mc:Fallback>
            </mc:AlternateContent>
          </a:graphicData>
        </a:graphic>
      </p:graphicFrame>
      <p:sp>
        <p:nvSpPr>
          <p:cNvPr id="19" name="TextBox 18"/>
          <p:cNvSpPr txBox="1"/>
          <p:nvPr/>
        </p:nvSpPr>
        <p:spPr>
          <a:xfrm>
            <a:off x="1187355" y="5854888"/>
            <a:ext cx="1911101" cy="492443"/>
          </a:xfrm>
          <a:prstGeom prst="rect">
            <a:avLst/>
          </a:prstGeom>
          <a:noFill/>
        </p:spPr>
        <p:txBody>
          <a:bodyPr wrap="none" rtlCol="0">
            <a:spAutoFit/>
          </a:bodyPr>
          <a:lstStyle/>
          <a:p>
            <a:r>
              <a:rPr lang="en-CA" sz="2600" dirty="0"/>
              <a:t>No Solution</a:t>
            </a:r>
          </a:p>
        </p:txBody>
      </p:sp>
      <p:graphicFrame>
        <p:nvGraphicFramePr>
          <p:cNvPr id="35855" name="Object 15"/>
          <p:cNvGraphicFramePr>
            <a:graphicFrameLocks noChangeAspect="1"/>
          </p:cNvGraphicFramePr>
          <p:nvPr/>
        </p:nvGraphicFramePr>
        <p:xfrm>
          <a:off x="4734491" y="4489473"/>
          <a:ext cx="4292600" cy="609600"/>
        </p:xfrm>
        <a:graphic>
          <a:graphicData uri="http://schemas.openxmlformats.org/presentationml/2006/ole">
            <mc:AlternateContent xmlns:mc="http://schemas.openxmlformats.org/markup-compatibility/2006">
              <mc:Choice xmlns:v="urn:schemas-microsoft-com:vml" Requires="v">
                <p:oleObj name="Equation" r:id="rId27" imgW="4292280" imgH="609480" progId="Equation.DSMT4">
                  <p:embed/>
                </p:oleObj>
              </mc:Choice>
              <mc:Fallback>
                <p:oleObj name="Equation" r:id="rId27" imgW="4292280" imgH="609480" progId="Equation.DSMT4">
                  <p:embed/>
                  <p:pic>
                    <p:nvPicPr>
                      <p:cNvPr id="35855"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734491" y="4489473"/>
                        <a:ext cx="4292600" cy="6096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35856" name="Object 16"/>
          <p:cNvGraphicFramePr>
            <a:graphicFrameLocks noChangeAspect="1"/>
          </p:cNvGraphicFramePr>
          <p:nvPr/>
        </p:nvGraphicFramePr>
        <p:xfrm>
          <a:off x="5264150" y="5208588"/>
          <a:ext cx="3225800" cy="558800"/>
        </p:xfrm>
        <a:graphic>
          <a:graphicData uri="http://schemas.openxmlformats.org/presentationml/2006/ole">
            <mc:AlternateContent xmlns:mc="http://schemas.openxmlformats.org/markup-compatibility/2006">
              <mc:Choice xmlns:v="urn:schemas-microsoft-com:vml" Requires="v">
                <p:oleObj name="Equation" r:id="rId29" imgW="3225600" imgH="558720" progId="Equation.DSMT4">
                  <p:embed/>
                </p:oleObj>
              </mc:Choice>
              <mc:Fallback>
                <p:oleObj name="Equation" r:id="rId29" imgW="3225600" imgH="558720" progId="Equation.DSMT4">
                  <p:embed/>
                  <p:pic>
                    <p:nvPicPr>
                      <p:cNvPr id="35856" name="Object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264150" y="5208588"/>
                        <a:ext cx="3225800" cy="5588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35857" name="Object 17"/>
          <p:cNvGraphicFramePr>
            <a:graphicFrameLocks noChangeAspect="1"/>
          </p:cNvGraphicFramePr>
          <p:nvPr/>
        </p:nvGraphicFramePr>
        <p:xfrm>
          <a:off x="5556581" y="5807075"/>
          <a:ext cx="2552700" cy="558800"/>
        </p:xfrm>
        <a:graphic>
          <a:graphicData uri="http://schemas.openxmlformats.org/presentationml/2006/ole">
            <mc:AlternateContent xmlns:mc="http://schemas.openxmlformats.org/markup-compatibility/2006">
              <mc:Choice xmlns:v="urn:schemas-microsoft-com:vml" Requires="v">
                <p:oleObj name="Equation" r:id="rId31" imgW="2552400" imgH="558720" progId="Equation.DSMT4">
                  <p:embed/>
                </p:oleObj>
              </mc:Choice>
              <mc:Fallback>
                <p:oleObj name="Equation" r:id="rId31" imgW="2552400" imgH="558720" progId="Equation.DSMT4">
                  <p:embed/>
                  <p:pic>
                    <p:nvPicPr>
                      <p:cNvPr id="35857" name="Object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556581" y="5807075"/>
                        <a:ext cx="2552700" cy="558800"/>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sp>
        <p:nvSpPr>
          <p:cNvPr id="23" name="TextBox 22"/>
          <p:cNvSpPr txBox="1"/>
          <p:nvPr/>
        </p:nvSpPr>
        <p:spPr>
          <a:xfrm>
            <a:off x="371429" y="3111351"/>
            <a:ext cx="2478564" cy="461665"/>
          </a:xfrm>
          <a:prstGeom prst="rect">
            <a:avLst/>
          </a:prstGeom>
          <a:noFill/>
        </p:spPr>
        <p:txBody>
          <a:bodyPr wrap="none" rtlCol="0">
            <a:spAutoFit/>
          </a:bodyPr>
          <a:lstStyle/>
          <a:p>
            <a:r>
              <a:rPr lang="en-CA" sz="2400" dirty="0"/>
              <a:t>Extraneous Root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blinds(horizontal)">
                                      <p:cBhvr>
                                        <p:cTn id="7" dur="500"/>
                                        <p:tgtEl>
                                          <p:spTgt spid="3584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5850"/>
                                        </p:tgtEl>
                                        <p:attrNameLst>
                                          <p:attrName>style.visibility</p:attrName>
                                        </p:attrNameLst>
                                      </p:cBhvr>
                                      <p:to>
                                        <p:strVal val="visible"/>
                                      </p:to>
                                    </p:set>
                                    <p:animEffect transition="in" filter="blinds(horizontal)">
                                      <p:cBhvr>
                                        <p:cTn id="12" dur="500"/>
                                        <p:tgtEl>
                                          <p:spTgt spid="3585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5851"/>
                                        </p:tgtEl>
                                        <p:attrNameLst>
                                          <p:attrName>style.visibility</p:attrName>
                                        </p:attrNameLst>
                                      </p:cBhvr>
                                      <p:to>
                                        <p:strVal val="visible"/>
                                      </p:to>
                                    </p:set>
                                    <p:animEffect transition="in" filter="blinds(horizontal)">
                                      <p:cBhvr>
                                        <p:cTn id="17" dur="500"/>
                                        <p:tgtEl>
                                          <p:spTgt spid="3585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5852"/>
                                        </p:tgtEl>
                                        <p:attrNameLst>
                                          <p:attrName>style.visibility</p:attrName>
                                        </p:attrNameLst>
                                      </p:cBhvr>
                                      <p:to>
                                        <p:strVal val="visible"/>
                                      </p:to>
                                    </p:set>
                                    <p:animEffect transition="in" filter="blinds(horizontal)">
                                      <p:cBhvr>
                                        <p:cTn id="22" dur="500"/>
                                        <p:tgtEl>
                                          <p:spTgt spid="3585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5844"/>
                                        </p:tgtEl>
                                        <p:attrNameLst>
                                          <p:attrName>style.visibility</p:attrName>
                                        </p:attrNameLst>
                                      </p:cBhvr>
                                      <p:to>
                                        <p:strVal val="visible"/>
                                      </p:to>
                                    </p:set>
                                    <p:animEffect transition="in" filter="blinds(horizontal)">
                                      <p:cBhvr>
                                        <p:cTn id="27" dur="500"/>
                                        <p:tgtEl>
                                          <p:spTgt spid="3584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5845"/>
                                        </p:tgtEl>
                                        <p:attrNameLst>
                                          <p:attrName>style.visibility</p:attrName>
                                        </p:attrNameLst>
                                      </p:cBhvr>
                                      <p:to>
                                        <p:strVal val="visible"/>
                                      </p:to>
                                    </p:set>
                                    <p:animEffect transition="in" filter="blinds(horizontal)">
                                      <p:cBhvr>
                                        <p:cTn id="32" dur="500"/>
                                        <p:tgtEl>
                                          <p:spTgt spid="3584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5847"/>
                                        </p:tgtEl>
                                        <p:attrNameLst>
                                          <p:attrName>style.visibility</p:attrName>
                                        </p:attrNameLst>
                                      </p:cBhvr>
                                      <p:to>
                                        <p:strVal val="visible"/>
                                      </p:to>
                                    </p:set>
                                    <p:animEffect transition="in" filter="blinds(horizontal)">
                                      <p:cBhvr>
                                        <p:cTn id="37" dur="500"/>
                                        <p:tgtEl>
                                          <p:spTgt spid="3584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5848"/>
                                        </p:tgtEl>
                                        <p:attrNameLst>
                                          <p:attrName>style.visibility</p:attrName>
                                        </p:attrNameLst>
                                      </p:cBhvr>
                                      <p:to>
                                        <p:strVal val="visible"/>
                                      </p:to>
                                    </p:set>
                                    <p:animEffect transition="in" filter="blinds(horizontal)">
                                      <p:cBhvr>
                                        <p:cTn id="42" dur="500"/>
                                        <p:tgtEl>
                                          <p:spTgt spid="3584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5849"/>
                                        </p:tgtEl>
                                        <p:attrNameLst>
                                          <p:attrName>style.visibility</p:attrName>
                                        </p:attrNameLst>
                                      </p:cBhvr>
                                      <p:to>
                                        <p:strVal val="visible"/>
                                      </p:to>
                                    </p:set>
                                    <p:animEffect transition="in" filter="blinds(horizontal)">
                                      <p:cBhvr>
                                        <p:cTn id="47" dur="500"/>
                                        <p:tgtEl>
                                          <p:spTgt spid="3584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blinds(horizontal)">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5853"/>
                                        </p:tgtEl>
                                        <p:attrNameLst>
                                          <p:attrName>style.visibility</p:attrName>
                                        </p:attrNameLst>
                                      </p:cBhvr>
                                      <p:to>
                                        <p:strVal val="visible"/>
                                      </p:to>
                                    </p:set>
                                    <p:animEffect transition="in" filter="blinds(horizontal)">
                                      <p:cBhvr>
                                        <p:cTn id="57" dur="500"/>
                                        <p:tgtEl>
                                          <p:spTgt spid="3585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35854"/>
                                        </p:tgtEl>
                                        <p:attrNameLst>
                                          <p:attrName>style.visibility</p:attrName>
                                        </p:attrNameLst>
                                      </p:cBhvr>
                                      <p:to>
                                        <p:strVal val="visible"/>
                                      </p:to>
                                    </p:set>
                                    <p:animEffect transition="in" filter="blinds(horizontal)">
                                      <p:cBhvr>
                                        <p:cTn id="62" dur="500"/>
                                        <p:tgtEl>
                                          <p:spTgt spid="3585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blinds(horizontal)">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5855"/>
                                        </p:tgtEl>
                                        <p:attrNameLst>
                                          <p:attrName>style.visibility</p:attrName>
                                        </p:attrNameLst>
                                      </p:cBhvr>
                                      <p:to>
                                        <p:strVal val="visible"/>
                                      </p:to>
                                    </p:set>
                                    <p:animEffect transition="in" filter="blinds(horizontal)">
                                      <p:cBhvr>
                                        <p:cTn id="72" dur="500"/>
                                        <p:tgtEl>
                                          <p:spTgt spid="35855"/>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5856"/>
                                        </p:tgtEl>
                                        <p:attrNameLst>
                                          <p:attrName>style.visibility</p:attrName>
                                        </p:attrNameLst>
                                      </p:cBhvr>
                                      <p:to>
                                        <p:strVal val="visible"/>
                                      </p:to>
                                    </p:set>
                                    <p:animEffect transition="in" filter="blinds(horizontal)">
                                      <p:cBhvr>
                                        <p:cTn id="77" dur="500"/>
                                        <p:tgtEl>
                                          <p:spTgt spid="35856"/>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35857"/>
                                        </p:tgtEl>
                                        <p:attrNameLst>
                                          <p:attrName>style.visibility</p:attrName>
                                        </p:attrNameLst>
                                      </p:cBhvr>
                                      <p:to>
                                        <p:strVal val="visible"/>
                                      </p:to>
                                    </p:set>
                                    <p:animEffect transition="in" filter="blinds(horizontal)">
                                      <p:cBhvr>
                                        <p:cTn id="82" dur="500"/>
                                        <p:tgtEl>
                                          <p:spTgt spid="35857"/>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blinds(horizontal)">
                                      <p:cBhvr>
                                        <p:cTn id="8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23"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SCORM_PASSING_SCORE" val="100.0000000000"/>
  <p:tag name="GENSWF_OUTPUT_FILE_NAME" val="m10hc45"/>
  <p:tag name="ISPRING_RESOURCE_PATHS_HASH" val="e3a1cf56a5a4a9275d2ee6fb5b81e67f6ee1e015"/>
  <p:tag name="ISPRING_RESOURCE_PATHS_HASH_2" val="e9f73e8117173aae4d4b82c57d629fc1419683"/>
  <p:tag name="ISPRING_ULTRA_SCORM_COURSE_ID" val="30BE665B-59E0-44D0-9957-577F7114351A"/>
  <p:tag name="ISPRING_SCORM_RATE_SLIDES" val="1"/>
  <p:tag name="ISPRINGONLINEFOLDERID" val="0"/>
  <p:tag name="ISPRINGONLINEFOLDERPATH" val="Content List"/>
  <p:tag name="ISPRINGCLOUDFOLDERID" val="0"/>
  <p:tag name="ISPRINGCLOUDFOLDERPATH" val="Content List"/>
  <p:tag name="ISPRING_PRESENTATION_TITLE" val="Section 7.3 Solving Absolute Value Equations"/>
  <p:tag name="ISPRING_PLAYERS_CUSTOMIZATION" val="UEsDBBQAAgAIAJqzWksqDcM2UQQAAAsQAAAdAAAAdW5pdmVyc2FsL2NvbW1vbl9tZXNzYWdlcy5sbmetV/9u2zYQ/r9A34EQUGADNrcd0KIYEgeyxNhEZMmV6DjZMAiMxNhEKDHTD7fZX32aPtieZEdKbuykg6SkgG1YtO+74913H49HJ58ziba8KIXKj623ozcW4nmiUpGvj60lPf31g4XKiuUpkyrnx1auLHQyfvniSLJ8XbM1h+8vXyB0lPGyhMdyrJ/un5FIj63FJHaC+cL2L2MvmAbxhEytsaOyW5bfIU+t1U+/vf/w+e279z8fvW7t+sBEc9vzDoGQQXr3pgeQT8PAiwENe7GPL6g11p/D7IIl9YiPrXH7ZZj1IsTn1lh/dtotwxD7NI484uKYRLEfUJMLD1PsWuNLVaMN23JUKbQV/BOqNhzqWImCo1KK1PyQKFjIa97lzA3mNvHjEEc0JA4lgW+NI1UUd78YWFZXG1WAuxKlomRXkqfGJzDG/H5b8BJcswoYheBVbQT8U2VM5KNO16G9Iv40pkHgRTH23d2KNcZ5ityCaTcDUUI7wiEAFKzkxRNsY8MyY45sKYchzMh05sGb6hBmYr2R8K6GxrHAUIMFz7usgCM4BHZF0SoIXZ00cIUYumVl+UkV6QE/9gvVBUx8JwAKOnQPnGqMHTDUWIBuFAVPqi6wOY4ie4rjSXABRIa+C4ZYBGfQbmdDLC5xBC2Coy4b3z4nU1sTXrfYjv+7/kqYprO8QyxJwE6nbytUXcKKTil0gem0cpiXCH9cQtWI7X2nixtASKyp11psOYRQpN3sAU1xsKv583FJ/ohPbeJhNwZCucEqpkbstDMG8pCrCjEpld4A+GXpluUJR1c8YTUQ/g7+lorU/E0X20Tydy3+QaxqpeVVq0q+iy9ejZ4XGqEeqOmKFXmPPn8AdaCJjzeb1SXstKp4dlt17WIvE6MfEsVz96W77n831acuz9zRA/9DtxM1wjQh0O0TofpbYDiKtPjC6SH7WxH/FBwtGn0DAST59QCfftAC+Ao9FeMcMn8QwjlUZID9Ck8iQnWO+VUpqs4z2xSqqff3OZLAkCR5xe95csWvFfS/5GzbHN0g4YY4oyc4G0SIvcniQKdbFB8CWjfjA4QkRQb7T3tgLud4l8FGXg8ysVK1TI2cSXFjJBZqU2f88cxyXajMrEpW7nqpUfiT50TRbC5snC4GnL0RtkNnFju272A97uoelj2NgMs6Jo9GsWdPtDmQOmNVsoFz5VrVedoTqJlYXXxqA1ib0oizItn8++VrT4wHkTSrqF39fRAIdKjWJfwN7E9fVbz8qwuE2pNDO/PQx6qd8Hd2PQd+SoAOP2SSZs2hlakMlkbdfoFtbdFsSm1nNgdCRoZ/qi6S7jFlH2Fuh2cgSmYWtcZzVtyAolGl5CAUk2pNwGqY9/tLVl1JkfMhts87E/SGKVnEtuuaGyc0nxTJTXOWpjBXJ+3VU8LVsy+YM7N9ELwHeDwV1UBAc8bs5AUavXm+b/Pt4yPn21Npru1Hr/du8f8BUEsDBBQAAgAIAJqzWkv9m8ls1gQAAIcXAAAnAAAAdW5pdmVyc2FsL2ZsYXNoX3B1Ymxpc2hpbmdfc2V0dGluZ3MueG1szVjdbuI4FL7nKays5nIK7bSdtgIqSoOKhr+FdGeq1QqZxBBvHTtrOzDM1T7NPtg+yR6TkkL5qbMjqooLiHPOdz4f+xx/uHz9PWJoSqSiglec46OSgwj3RUD5pOLce42PFw5SGvMAM8FJxeHCQdfVQjlORoyqcEC0BlOFAIarq1hXnFDr+KpYnM1mR1TF0rwVLNGAr458ERVjSRThmshizPAcvvQ8JsqpFgoIldOhtggSRhANgAKnhh1mDYZV6BRTsxH2HydSJDyoCyYkkpNRxfnlomY+S5sU6pZGhJvJqSoMmmF9hYOAGj6YDegPgkJCJyEQPy6dOmhGAx1WnE+lE4MD9sVNnAV6OgtscOoCpsP1U4CIaBxgjdPHNKIkYyIhr0RVtUwIgK6NrVhq8l1nA+lQMOc4or4Hb5DJVcW59YZ9t+H23U7dHd73WylVaw+v6bVcK59Bq3nrDjtdzx0M77x2K7eT537zcjjlZWYN3+u7A7fjuf3hTbOb08Oe1LOP2641Wzl9vro3g6aXN1Kn1s7r0rvrdux86t12r9Z5yEXt7qHn9lvNzpeh1+22vGbv2Wux71d2eLm4XixlKCqRyNWS0GESjTimDDrNi7pQREOvYlhOiCcaFCp4jJkiDvozJpNfE8yonpuqhpb2SEhcUzHxdd9UbMUxVeg8w6WAQAzKOOsHZ5dZO/h8sTb1Yhr9eVpbWZazTtcLhRZvzP64dJbRvzzdT38H0TK06xjzeUtM3pz92XnG/uT8lexvo1nGWmM/hKatlz13dWRpNRZ8bVuZZzQSLMgmRKIRCTo4Iitn0eCR8gZYHjtoDAXAYKo1STFzENUwdT9zVslIaaoXp19j1RIBFpyyBLUHG6nwQyzV2m7Psm7OG7/6e0doov5IE5EO7TJ1eYBuJZ7BKWxj3iPcxuwOFomZhSLSioTEKoclqjFmY9xfNgsb4zaWj0QiTwhmZd9blgRq8rGw4h5B/dsYfiUjRTWxMb2hVqG7iWaUWyEuto4VS5GwAM1Fghh9JEgLBBlJIvgVErSqftBYimgxCgpNI8UobOspJTMSXNsEeoAQUQKepowZ0WmEvxL6A43IWEjAJXgKGxjGqUrxj3IBx1ipZ1C85Pgh1RDNzq377YOZIA6mGPRYPnDoKiSK9SHwMcydCwjBmIBsrkBAZnycQKmY9QlosDCzmaZ17BBPF4tuFnIBCstNgU+KCS986H+UJ8QW0MccCc7mCPtQsspsoSkViYKRdLOk0Op/EUxdEeULqhNo0xBMBnZNp3R88un07PzzxeXVUfHfv//5uNfpSfP0GDbRUtFT36uurT1fKPlX/HYoZjuvF7r5Faed6tnaLy/NPUra2nOLaLX2famqrR03tPUrnnsU9iuee3T2hm9DyMg0qmBjJ2z/m/aksjaVSLloFNJ2wbTQde9RLw3cWr9+h2CN7lve4MrumESQMD+EpjI21wxWp/C9B8vhWsGbrFvJkL77mxUgLKBV57QL2+laTfiLpUwzsqG3IhmsKMCZP0kFBpz6jEYgmYI3a+c/01x3ldQh+/LB+tWbdI6f+quVtp0DdQ6CpR/CJjrYxnv3nfmQ6X1PGUufsouptZuo7IZk/brXvIkopxHk0QjQ7I64enZaKhe3vyoUAG398rxa+A9QSwMEFAACAAgAmrNaSyxgYtiwAgAATwoAACEAAAB1bml2ZXJzYWwvZmxhc2hfc2tpbl9zZXR0aW5ncy54bWyVVttu2zAMfd9XBNl73F3TAWqANM2AAt1arEXfZZuxhciSIcnp8vcTLbmWEzv2QhSIyHNIihelRO+ZWH2YzUgiuVTPYAwTmUZNo5ux9GYeV8ZIsUikMCDMQkhVUD5fffxZf0hUI8dY8gBqKmdHE2jDLOvPFIqP8W2JMkRIZFFScXyQmVzENNlnSlYiHU0tP5agOBN7i7z6sdxsBwNwps29gaKT0/YaZRqlVKA1YErftyijLE5j4E2kq/ozkdOGunz7E9qBaWZq2voTyhCtpBl0i3y9RhnGC+u925UlymWCgb/GQr98RhmEcnoE1XV+9xVlkCHLqvyfGSmVzLCgXc7lJr5zuKSpXT/M6gpllIAXwkCjXfDlqe96F4D813DvCa6rkvwJ63ryIGDTYw4royogUXNyNp3Lt8fK2P2A1Y5ybQGhqgU92aSfaKUbN11di/sDb0ykoS+vaSGvklcFbFzCgbuuvsVvNrf1WxE6fdcFGSo4eGWQYqtskb9tXc+QgbJFPnOWwqPgxzP4qcVxmh7fUt/Ny+W3VhDUHlNvbU6NFSM94ObqILRXNJhCprDSmM4LKwDbRqJa51KKznIigh5YRg2T4hfi4mN9GU2iE4Mftf7BIoYZDn3zVudoX+mwX/V5fBzdj0J7N3eeGfuG38ypMTTJC/ujpOczz7NLYt3Mo34GvpIWDupe7ORETkHVHtSLlHxqFCENTMVKt1gDaBIFBSBRf4WJ99FXelEVMait7RiDZmS6OofLWZZz+2deGbxB2iUMGB3T5NadoOx9IgOFbz9QleTNvLqDsxQVN4zDAZqtDxT1hYduRrSdz6FRW5sH2Jlw2LzmZBqDBWqH0b8R7ZSEfrqGHsKrTauf4SzjA29orOuLdVZ+7EVu3jEcvBDkFH6UOq6t/byEVon/SP4DUEsDBBQAAgAIAJqzWkueML9UqwQAAJgWAAAmAAAAdW5pdmVyc2FsL2h0bWxfcHVibGlzaGluZ19zZXR0aW5ncy54bWzNWG1z4jYQ/p5foXHnPh4kuSSXZIAMIc7AHG8Fp3eZTocRtsBqZMknyXDcp/6a/rD+kq5QcCAkRG4vaScfCPLus8+ud9cPrlx8SxiaEamo4FXvoLTvIcJDEVE+rXo3wfX7Uw8pjXmEmeCk6nHhoYvaXiXNxoyqeEi0BlOFAIar81RXvVjr9Lxcns/nJapSaa4KlmnAV6VQJOVUEkW4JrKcMryAD71IifJqe3sIVexRR0QZI4hGQIFTww6zpk6YV7ZWYxzeTaXIeNQQTEgkp+Oq99Np3fytbCzSFU0IN7mpGhyaY32Oo4gaOpgN6XeCYkKnMfA+2D/y0JxGOq56H/YPDQ7Yl7dxlug2CWxwGgKy4fo+QEI0jrDG9quNKMmESCgrUTUtMwKgG2drlpp80/mBPYoWHCc0DOAKMqWqelfBaOBf+wO/2/BHN4O2persEbSCtu/kM2y3rvxRtxf4w1Ez6LQLOwX+l6CAU1FmzvD9gT/0u4E/GF22egU93Ek9+Pideqtd0OezfzlsBUUjdeudoi79Zq/r5tPodfr17m0has3bvj9ot7qfRkGv1w5a/QevZd+vdXilvDksFRgqkcn1kdBxlow5pgwWzaO5UETDqmJYTkkgrilM8AQzRTz0e0qmP2eYUb0wUw0b7Y6QtK5SEuqBmdiqZ6bQe4CzgEAMxjjfB8dn+Tr4eLqRetlGf0jrSZaVfNH1Y6HFG7M/2D/O6Z8d7ab/DNEKbOsU80VbTN+c/fFJzv7w5IXqP0WzgrXGYQxLW6927vrJymoi+EZbme9oLFiUJzSBDmeQS11SzDxENeQW5le1qYC+pgx63/gelCZcbyUXxliqjf7N62ieIGHt167QRP1mU7NHz5n6PEJXEs/hsepi3ifcxawJZWem9EQ6kZBYFbBEdcZcjAer8Xcx7mB5RyQKhGBO9v1Vk6MWnwgn7glMtIvhZzJWVBMX00vqFLqXaUa5E+KydZxYioxFaCEyxOgdQVogqEiWwH8xQet6Bk2kSJanDCuNFKMRQTNK5iS6cAl0CyGSDDzNYDKibYSvGf2OxmQiJOASPIMGhnOqLH6pEHCKlXoAxSuO76wqaHWv/C/vTII4mmFQWMXAYU+QJNWvgY8hdy4gBGMCqrkGAZUJcQajYu5PRKOlmUuazrFjPFvedHMjl6BwuynwsZhwIYT9RXlGXAFDzJHgbIFwCCOrTAvNqMgUnNhmsdDqHxG0rojyJdUp/AaAYDJyWzr7B4cfjo5PPp6enZfKf/3x5/udTvcqps+wiWZlTGOnXnb2fKTNX/B7RgO7eT1Swi84PauHnf2K0tyhjZ09n5Chzr6PdbKz45ZafsFzh2Z+wXOHct7yvRYyMYsq2uqEp3943eumbSVSKRvd8rQEWiq1t1FAQ78+aDQRVP2mHQzP3R58CEoQxrAmJuZVgNNz9SaAAvtO8KaOTsJi4P/iBAi3xGkXuoXt9pwS/uQovIwQ6K+JACcK8BSfWskAz3FGExBB0Zst6H+zLp8bktfctK+2gd5kF+z+OWQ3xY/aBQTLMIa2eLVW+u+35w8t2P+pBvZb/oJn441O/qZh87XpHpxvvk2u7f0NUEsDBBQAAgAIAJqzWkuFea1XqAEAAEEGAAAfAAAAdW5pdmVyc2FsL2h0bWxfc2tpbl9zZXR0aW5ncy5qc42UTW/CMAyG7/yKKrtOiH2y7YYGk5A4TBq3aYdQTKlI4ypJ2djEf18dvpo0GYsvifvkdezK/ukk9WIpS56SH7u351f3bH1APqMquHT9IuIvyM+0yOcwzQsQuQTmIevD1aN7eyJCwkxa0dnmjWR1Q48hfVlwoZt4GZBQAZ8OXV4HwM+A7yt0+dtJbZ/WLqVGnWeVMSi7KUoD0nQlqoJbhl282NXM0INxDeoMuuApOKJ9u2LkSfGuT9bkUixKLjcTzLA74+kqU1jJeSz+clOCqv/4agf0HvvPI0dO5NqMDRR+4NEDWZwsFWgN+7j3I7IgLPgMREO3Z9cfqCPcTsij17nOzYEeXJE16ZJn0KrSw4DMxWSt1apmn6zNGfgyO+LmmswhBN+AakkNb8kcEMuq/McPLBVmVJEW2q75ERXI57nM9qF7ZEGOHkuyseqdErXPHzKnhdBroWWgI4vY5Ai1veczwcbVXtRJqOejA8sH47MqOoOc1xh/jND5PWHcGJ4ui3o61KORKg663oMaywWSo+BqBWqKKOx3iQbsBitjx3Py4Wdz5j2d7S9QSwMEFAACAAgAmrNaSxra6juqAAAAHwEAABoAAAB1bml2ZXJzYWwvaTE4bl9wcmVzZXRzLnhtbJ2PMQ/CIBCFd34FuV2wW9MA3UzcHHQ2FVFJ6NFw1PrzhdQYZ4dL7l3e915O9a8x8KdL5CNqaMQWuEMbrx7vGk7H3aYFTnnA6xAiOg0YgfeGKd+0eEiOXCZeIpA0PHKeOimXZRGeplQSKIY5l2ASNo6yzBhRVlJOKwor2/m/6M8NDGOcq8vsQ96jKXtRq4VTshoqc3YoPN4iyGpQ8uuuys6US0URSv48ZtgbUEsDBBQAAgAIAJqzWktvwsmzbgAAAHMAAAAcAAAAdW5pdmVyc2FsL2xvY2FsX3NldHRpbmdzLnhtbA3MMQ7CMAxA0b2nsLy3wMbQtBJIbGWhHMBKDERybNRYCG5Ptj88/XH+FoEPbzWbBjwMewTWaCnrM+B9vfRHhOqkicSUA6ohzFM3ikWSG7s3WOEt9ONt5dLC+UqlydN5IX8NkaCHpQ0fmRPupu4PUEsDBBQAAgAIADMDgUTOggk37AIAAIgIAAAUAAAAdW5pdmVyc2FsL3BsYXllci54bWytVU1v2zAMPafA/oOhe62kXdc0kFt0BYod1qFA1m23QLUZW4tteZJcN/31o/xtz+lWYAcDNsX3SPGRNLt6TmLnCZQWMvXIwp0TB1JfBiINPfLw9fZ4Sa4u3x2xLOZ7UI4IPJKnwgJ4TJwAtK9EZhB8z03kkZ7BRWbiZEpIJcweuc+Qu4u0JO+OZuiSao9ExmQrSouicIVGRBpqGeeWRLu+TGimQENqQNEqDeI02JX5OxqfRKbU7DPQPWRm3h64Jmk5nrUYkBSnrlQhPZnPF/TH3ee1H0HCj0WqDU99IA5WclaW8pH7uzsZ5DFoa5uxKsk1GGOTKG0zZlZisUwdrXyPVA6bBLTmIWg3TkNCKyydALNtzHVU8+gBreXVO1Hzln4b+71p3ErlaOec5Y+x0BEe9SGddRLI6DAqS8rrlh300HTQrWUijoJfuVAQlJ/f2haZL0gVsO24Mk9XFz4e4Nst941U+xuEYRfVCrqtaG4lmluCWg63jb7uKEhz2y1wkytoSjVjTyIA+YUrxW1bXBqVA6MjY42lQzCj1ZVrkTpBWGSS+OwftLF+I2l+6teUKQH/Q5hPSNTWRKQBPN8K9DGQYE0NYLGtzTVZ7NqYXU46f0x6fT0wVTnWouBFHMNVCDiGATecdnZ6CAqKa3TxczXC9g4OgiMRRjE+ZpJhfHqQJuFqN8nQOzgIjqW/m4C25raMdFzHUTO1HcToxDphfq6NTMRL2Z6DPWNWZR++NnLN0XUm2oPz+R+jOIjRDOaWTKwu+9bbV83hvZ1TozufTVZZBt2K8wAmzyqvZhbybOQTwJbnsbnp59Tswx50lPPUdExzfcd+l8VavIBTiMD+6RantiYR2J7xyIflaY8B9cTtMghfmqYiMlpLUql5SDmGtXkSUFSYalY+ouqhknkajLRxs+7noGPcVdcKuBPDFjNdnGDzycwj7/GlvsvF2UV3lfPFRYMt87qvAle5vGFV1wl3nUHrfm0vwuqZx9ffUEsDBBQAAgAIAJqzWkuxh8dfkwoAABdaAAApAAAAdW5pdmVyc2FsL3NraW5fY3VzdG9taXphdGlvbl9zZXR0aW5ncy54bWztXOtu47oR/t+nIBwcoAWK+CJfC68KXejEWEf2sbTJbovCYGwmFiJLPpLs3Rz4R5+mD9Yn6ZCSYkmRFSmbbne3ipAgIucbksPhDMkvztB7MG1l5/nOxvyd+KZj69T3TfveE/+A0HDpWI47c6lHfV6QLEI22dB3Nc+xiFtDnk/sFXFX72p3xPJoLZCPEMiEitud7zv2+dKxfWr757bjbohVQ3ti7UCP0oCnVn8Z5+yp+4Qa8a882B1Z0nRbo440kBovohIttUb9lixlYpbOZkvsx4lz75zfkuXDvevs7FWRPq4ft9S1TPvh2ExX6p8QtkzPH/t0k9E5dYTVUasAagtT59Fj3wZSR+4O8oEWuaVWsr22yp4isHSDOcZIIfemZ/oxZK/bbw6amcgtuadZlhcanW5XPgGxoY0MzKDdHAmDHIxPv/hHQ7Q6zc4JaYs8UjerCayqHfnESJztbpvpRNKoP+pkY1znnlk5C9ZrdKXOKB9mOWQFa/7YvdaoN1LyMWxwrLmjqbuDlpLdUNJgCc8Z1mMBhcecejroBIpuTHvlfB7bd04IjOKNwmo9sYECx0L9ntRX+/DWltst1GvjFu4jFXcUqBsI6kBQoE5tNZVhPaUi0OvSJQSZbK3DeqL2OWBse9T1x/aKfhGFpHS8KjmCCxfMD3Ke2G2z5xC1euCmaqN2s9Pr4ENLEgShi5SO2lQbh15v0JOaCDfanYZwkPstoSWgZqfTHHQPzV6rI8DbaNAFLW086KJ2r91uqYcWbgEaSZKstpRDTxg0mxK0hvsD5TAayb1GAzWbTaGtHjpdYSQ3EEgLoEMS+syAgirIQvcgyVKzL6CRMpJH7QNWcVfpoH4LdxuNQ1uWhUbjaNzj6OLmOpYWHk5kzhcUZk5BZu3R25LONVzuXBeEDboBL/cpuiUe1Xiuk5Ur4q/PlyTwX5BkqTMSfMqRidKnBcHSpaizbDms898TKyWeeAtmTvGswZNmOIoiSB7ExbPAvwrg4skTYDxtFoWFbQV5Mw90In0W6eYxf0JDPHPmSWckUPEsSJ3FYVFCE8+C3FkIGUuh4lkQAkvgjk2+bJETSVQ8C9JnHjSdRcWzIH/mY1JpFMzCE+jLIJ4WwBo8g+aKP0uk4lmQQnNR6UwK1uM5NBeUkUrBdDyJFsJFuRR6yLNoIdBTMgWL8zSah4rMluVE4Ws6lgw30ApMbjy4hEVc5UxeKNOrmaR9WkymF9OFPL6oiUqwKhFbln9sdftfmp3un4b1EFdQk34lTSZJXYgr6zSK6dKM+XSyAIV4stDwR6Mmsp+lodMPxmSs4ZoY/lJawWyOr2si+1kE+mE+x5qx0CdjFS/G+kKbGtwuE2xgtSZ+cnZoTfYU+Q7am/Qz8tcUQXg2XYo8y1zxChayTXtHC7SnzqWbsXaxMKbTib7AmhqV1ERsr5Dqks/gDuUVzSUdz0GHCwnQfR18weefa0CSZZVWcjm+uJzAt8E6cmnery349l/RmxnWYP6oXQB4hXVdusALefoRZg48bloSNH0Pjva+JOgT1sEzsF4ApknX4wvJGE815lxzrBvzsfLkWUtiI8e2HhFZLgGHIHvsTWfnQQlzNroKfMwr3ZCOf/0Abj2WJhkuHOhEps2d+d7cU+iFuyo0U7CsFKyyufr1w/hvi5E0nmB1AZOnTm8WBl/1rD0Cy8N2fEQsy2HDgKbJak/sJWzR6JLswMUeQWxlrrjYlsDgWWd+25m/I+KHS+uXcFVqKv74y/lX925sTCCs3BDXLrbEUtoSkeH5kDewlYSuQz7f+i+NJWaP87fqyBuMbibp+smhFZmjrx9XqguvGJQOfo/nkBghHMimUwqEr8BjIAZuiGmVAo61ETTHj8Kwe3cRO6CUUqBNQx2ag75CzTXMRaIj1zBH5VTcYFkfG8zq9JZtSAuA+ewFfpDtO+zYYFE4nz35zy29cyBGWJTsYWah3PQChzp/XXtlHSWKxCxexkN7qEiDbt3zW1YEHbPMDduZF1P74QpH1gzCccIkN87OWvHYZ5kPPCTDVO02gWW2wbQF7d65zoaXWsSLFluQFP76lR0JhjgP2p3F2iygV8fSXLlcKJKmYLZbZEvdKo4DN2c9mxj6YiLJTAP4+4b4yzUkpDu2hy+uK9jtqXgkgb7QvDol7nL973/+q7iaVH+CUhSW/qWsHljFLI7hJ31/1xyfev8ooMeQ5CSUvxQEhpvlCFp878y9IbSlZBiScnkFDqNz/3B27rLQ5iOu5Eqav4cwwrdyNfGKuA8QhgzHscoq4sNnDuKX7sPxDLHzLdOmJeFfHdfZ4I3xbCGpKj9cwUKxzOVDkB5XiKDwHgVZcMoqoU+5lDQIVCmVdGX65XXyVBHFBFiXwftxVe4zM8dTwfHECidiZ+cnDsC27zrWjF0dPL8rAwF203FrUdF32ZkpeotLeGvnczh3IiephvV4UVp0Bn2YsV1lqDJZlpaeUzhjrWKiYUFa7tqxIEIqwWhi4snyNEpRZH6zFu/3U9mzjsOGP6yK9fxYmJbX6Bf/mXysMC2vs7QxhRPGM1C6Jo6Mbjtk4sbLi8wcyFCbQGFk3+gtKcN6MGG3Xl6sS2FBUnLjrKjIs59hbmi4mFlZvMP1Ez0e2k95/Iphbh/18DyVqjg6bz3fe4e+6Vv0tGvzccACjM8+f8/y/1AmawEEt7NpYwSlyH/c0nc1OGuQ5XrD7sprKNTxrsbMeaR2snDbKJqxYFYKueHBnMfyUjibhfAYIqCdcyFOsNLzQcP6MzMN63kTNAzVnp4/e7e5pS4GFzBp5JvJsrj0OrrluOYbsyTsRGUc769BtQ2HjQgTK0h4Fd/WREsleInXb3aWb1p0T6MwFSuImSZ/9EMPlka+Z0v+hN75cd8OS0ovgTDOHR0xLp2sOAnjZ5tMXFBTLuX45Nbjo88IVVHeOcaqjEwUhWjm7PHo7PipWa9nNAWyp6w/rMczLASoDM4ql8i6CBQudJ+4cIxZ6Ds4zSxm/Kp+EUHejOgqTFi9DdEltzuDfE4ig+gayO1Wu/UNiK7GoKfgXmmiC/fZ8xqiq4vZU57oavCvb010SU32lCO6+hJ7ShJdox57ChNdAuO0W2WJruBvAMoSXS9aL5voenmiM4gutcGeskTXy7NUEV0V0ZWmdKZX0liL37PVRN1x3cc/c81k56/BedbEQyvT40cE3mxwGZi6CmO7QnZBuHI2xLTPK5rtW9NswWUIu5u/mc5VZkN2GUI4J/DZcVcJp9mWu1Eca8oUXFMxYvoNpibSbTKqagmuQ5d+RQlWlGBFCVaUYEUJVpRgRQlWlGBFCf5XKEFwkzfZuJMg7W0cdkt9XrGRFRv5w7ORuVfArycjY7fYhdjImPwPTEfG+vT/ykf6dFvRkRUd+SPSkZFPVXxknHVMBM6X6MicJVeEj8z/05jvlpB8+mzej0o69vhXSdKx02NPRTpWpGNFOlakY0U6VqRjRTpWpGNFOv78pON3RRP+Dxi9in/76fm3ijyryLOKPKvIs4o8q8izb/9RvrLsWfVZvuqzfG9Mnp1eAD81d/Yy4jl19hzzvTJn4cSXo85C0E/1Ub7Ywv45PslXgjmLiX4D6ixdBlDQd/J/P/8HUEsDBBQAAgAIAJuzWkuFzc13EyUAACYyAAAXAAAAdW5pdmVyc2FsL3VuaXZlcnNhbC5wbmfte3k4m+n7b9qhHaatjk4XtX27qCnFlBJLSnU607G3tcQWGdUwltAgSIl0us5MLW1VUmLrKGqNNUgsbU2lRDC2ICI0JAgJgogIJ4b5/n7nOr9zXef8c67rd675w+V9n/t57vvz3PfnuZ/7efO+v15zvLpf8bgiAADYb/PDlRsAwGckAGC3x+d7ZC2Pc22WZf92Rdy4ehlQ1qk2LbuRC7B2sAYAKpK/WPeVl90r3P7BIwIAUH+89bcreXIBBgCcJ9tcsXaJ8Zljej0JmfbYOx+XH3c37u7bkUfeMZN7DBpe/nAJpvrLwd2tX6R9rtL35Xnrl9cRCddBD+Ryf8rwvnISP/bzrWS579W/zTh2su1W+NfS6BWjpipOKb9opohfFCDVWL1e0/m4qL9xY7nMczmJ9nv8/H3NkCZRowAi5kc3fyFDFVBYyRM1b0ppyfFLudqFUVUoo6n8gtsy0VutO9JlOtBqfVyJsDiHtxYlAkdfJu2TjcH9yxeYWAe2BtIaqp7J7seeT9hOFudYqH6+JZxSr3+EMpFdAfSf5cQmh0tXqQbNIPVWmHB4ZbxmJFkqD8j4zFqkMTm80IXZEPb6epsQ4Jo+VOkgFPDWrA7ZTdMWmRWehW6u0QvYC1EFoBNxk6ngMh/81Gr6LfzKUBk51Nd8Mhg/19kQwHChsCs3HWYaDVWjfilpMalaiEbMIkf6z0KpcMbS1J+5Ty6GGmhNJUlWlQeOAga7Su/zKZYrFTQyS8qn3d+rVNbAgwiGG4SZgpEGAVqAT+ratJhUGH9i0FSHGn94tEzDauFXp5B4IRATIdTGLGqDd8WYbEDEgs0NAe1o8+qH6XL0OpMlZaYOlf9ptSm0gsIxKy0hq4UZizW0uFp1P7M9RiFDm2fMkvxMZg8ui3IGAmazEpuf+BHYZY5izwFWF+wNLX4YliaqsAoNb5emSpd+Voobm7loPLy8urFUYIU+fFsYN0JJo5hqAG6Lk5QjcdpeZiptbQx0dZP3c+e9TMSm9o9nVvnKB5zO8iITuuuDux3qCIcY5MiZHDxbV5vrd6m9qVQpvXUh+rxFUvKk+4lPL3gxmbKBs9nJcROnwqabg7svUu5GyWw/xaONmgRWGwvJ0LnHkI2yBAmSjt4H8M5PkWPGdMWOCv03M+wnXv+eoH3azKZwA+UjjejJmsa1GM6ZorPoNjc1ejMXgocYHKi2/TNshTmiXXtj2nEzwSjrmjoDsof5A89/jtyF5keAd33DVEgY6nzwPvLqo+Te/vLZ7AecJUK3p861/H5Tdv8FVIn0ZXnmwOSSU7RnNAXl8iSCc9g4eUk10RrIO26cHHTesfmcLrWjoXK0hvYMqcZF2RccIKEwnGOqIodRVv9wjVrtKHc56w36mmB5wbQzOHVj+U6ohZs/hdFxLgFu0XSKqo7zkCC8KfqUQKI2L1vp61ZYAqMRDoVtBrDyoSsercVoZb8YfnmzYVeIIIRZBTfTWAQxIALmTJkodiVCHTh0tCYLlUW5I+hvavdTNzrfZGA0+0LyJaAuM1eOuS7sUvi27dfvHL+ekTuhfcTs7Jtx43PaqirE2ezAxbiMsP2qTlHBYuTz55TqyDxoftudK1ncKwYt4SdTuGlQbLavh2Mr1cZuLSBmLSCerbBawUR2O/zUQeyf9+7Bl79cUFbUPZhv0XXo9qEDh44IQVIjiHxbQgoqH3OrYbYFhFkZCiBw0rge/vnUC8bJoK66tPxWapxR1z7qnf7ycxbS7/26aetBTKPQfOp6kPtFQncG3zN5qCF5XP9eqDxjJlsUvYKUp84mz+ACW/20uoQ+XRLLll71IQOVglFtVIa6rgoRNNoT5n8k0qhraCET2bla0wByu1uInI3MGDCBSascDmdUOtR0wCU6La1oPD3vsncrVTibqy/RlZzlWapiJ/ubjokgyIDhyfIFlIOXsHBTdUhQ08FLkgeMrastW5BQHTaXHQEzV0ocvXmndWcm6hxv9oZlBJB4f+T2tdluEU/7JErNaawywxyRUGJHOkSijGWibqE8uJ50BMnZTOauQbU8aE0rR7wKGXrQotj47NqxIaU04uWwxGwsfQbam/DOTEhA9GaK6cLj2MmA9HRLYTvISNChTSWgzundD80n+LKJiS2GAkQDHotQjf4yskrPbKEsfjmrzE+7RZhFGDczCXIfFapYdVH4HWHeAjjF9pFeci08aN2wzE8lWWCeZddKi+qbDwGvIU0dg/Fb7CHYZNEtWUTCYpwalq4vDSbdmSPNEkIYi43XW6UukrJHiZJgNRNLQmDvRf1TTGQCJPocAMDlTuH0DbzOzFw5oa2Uq2iB6mj71vFYj1WvnpPJ79gqb58seh2qo9o4hGHzQ6vd20721y3hlzNzspCO18pybivK1oXfGy/PA4R/gWyDgx71531UKFbIn+6snvZxTJGm+qJ8hI7RHGhXsPs9f+bXQS7WtfdmO0xBvQmM5/yhcs/Hld5dfqQnOXhufxBOFKJhVDIqGmqqNu2vcKV4PKIl5Zo7UtyKIsMs3BbrqCb6yS0IqV1pV3jj71ijA7zwjCTGC7ouI4VeQRST0KlcdlMpHeVCgD2WpvoZbzFh0wKVzUERY73jScGYxJZWbo0mTmLBND4nrVX/AvBWbNYWHSnswoDeFR16+jzlecaliT/yHC+c1P6UBs73yOqeOF2KTeX2WzGRlc8oiHizQtXPrmHxMH8zs7SSDQ8fTkog5UgRYrTgtqM18BUypIJWPosDJek1KzxNM/Gt1jfSVzFgX20t3JjOkmcmQH1JtzbE5X77Ko3Y85PE17Em5ximxJ9gktZlUD5ZkYRq5sS8YWu1zPwBYmBFa6uvnPcX+52VhT/By1dXhlcX1QQaJRbCsLwkwXAWwr2VFh6kLmygIjwZLsyhstnNdVqHIYEBRlnyGfbApmYj9OhnkBVwEjuEHT46xJnNvZPtz2idc4ieIyxctLAkSF/yEazX5Ec7LDhtHY26/DyFmJGRZ6GtaIZ489aZ/Z3jaZ2YiVunfOvz2361z28Tpuev0X9ti/mknGYpLEEYQWinevttfmxtW4O5D+i19FoxjImh6gwzeaZc51pW8Jr2V5wbnzKunHk9oNWu8PSwo1H8iusaHUZRsWIum39P0p3yj4F8yuB6OHJwiCB1w9FjtwJax6lwG1GI+9rkjcnIq9jU5bLppOmye6HEU4IhxccqbtocsyHC269QPi1YytxgJiKiZGJ5KKrkVsPkAtFBL6J6brXTkDLZb3Ir3ZMyzDlAma5j2a04EAnYelnydZetjzbTIXCNYPH4wMIQDANTrYSgoLdUrm9CgzJCvBqBRj6tBHTGwsmWVlFY49ViDE2XaVyyIp11BwA6ZVt76MY4ve19Jcbx80WQNgG5+Czl/oPC44Q1SsxiaqBh6H7VgrY26mAzNoVivuscA4tfLkYlaKenXV3uuuCRfDwqRFZpdBB9avlV44G+tBXKMUCw5tV7N2vWOefHq9cKUoFSIxYCWhC7r9TvB1q5PR41caWSk0lHiD2Ttv1C9K1pQhQ9VS2Ig1fBPTZnOheuSSxaZqQZc2V+b0Y3VbAbHrUIKZaZhkFyEYyKGxKxOfsCzLv2zXIyiLChoLy8lsh7CaOb4uJkS8dlxrgEHctsaj9vlGSxAe8oP06gbvwWghk9WqPHjvqeWPoI/KZ0uc1vBaxB2fJGb+aGMeGOXpFFb3+8muQzGWcGrHEtmWsPnkrYNXMtwfWaki8Apnvv8S+GXx7E0YlKhMn4WQPAmNrnJNFHBV+oD8OyASupaAbcjfjX1GguHYqR0gS//Pnkf+opq+mqT07tBgC6f8uRVYiXdO/py5pK/7Og3WKDi9kIEE4aYFRkrZ4HI3cBAD991y2rgHMOWx8FAO66yUG2BF/+nwruujWt9RNCN4RWmxHCxLA4v5QIyJhh48pwMJiySG9aqZmuiFff6meiHJ56QzrD2pSyCijrJlvY4HE8L9adcM+SFzMuVqvvlPL/bv86b21gqyy9yA/Ysjp8jPdn7lV8QdadIJ2WFze416v8LmRhNsTafut1W3K3wBJFkpIGaBAUtzqvp2EVv37rXF4fmr64Grc2XSAv6/G1n2s3JOucbl4nmahO3rJRfAGbU9wHw2556n6FHCRPv2pL1bEErSkdZJqWzFtvfywBQ9HLM1fMtGm2hdRCOKVM1vmtztm8Nex//4vCpuWZYkJoViy/ntbyWIm1NK6EiRGuLrC1/d7wt6ZfblsERksYrNG4larsRsUap4vLfW4qV5cNtoLpeuOiTml1F0jYwWmUVeYXBvVhDQ9u9pP/ioYNJFTrTfyMc/YwSLrU2/tNbArO5850W4YLXVlGHnctJCr1bvoAwyOGebWJUHwHt42H+mbEfUbMzWaBYuZ/PO6pNLk4ObqNY6ZBF5hoS+Wde63xrT7aDW0nI9+PqX1i19Bzqdnyw8utN2qfHbnZX7ttPPNqf9du9Tt+hYxjGLBIxhswzqZYY0dTvO678OxsefOH55qDGuzNmz/gfcWh5YC4tB05X/fn86zEiyuJeaHPu82Dzzt+LLMtXgxfvcF5dikDkGFxKVnv/UyD7TYApuvl8bNh54xTrqVfg0SDO807ZJt8qXk10gNg2bwz1WFbHjz0HBJXWqtQFNjIPHIhwNoEdxYMG56cZxy8KyBsY1Zvnmm9oZBcNRat4zE6aEguVW4I6KVH366tWdPweo8ZMNtlyssU7Cpm78SO7eqp03v8Dg6ItXW3v83kfn/do2uoQdm0mL8mack9D9COLG7Z8dKcTmmt+MDs7Bmnghd2P4cd2h3Aw9/1qCntF1negkD4ce4KsvRQ8ty8RNkwWQoZwJ/+JQmIJTnAyeTwh1x4aZNIyxc8B/1rxbxeKZZ7Sw5pbJxuvfHY7f1iCMrDrR/t0wRiG3KkO+b4qeUoMKu5VNVOPXc5ygse/KwMlr8cY7LelMA64UZO3cbP5PXhdArkkSxVO2Z+z2Vzr2S5EZcBP1mvz0kS3N99XKyORjK2evjjtA2alfBv8dkbNt0dpNHJPMYpK6tqzDb04cYklchklCzgfUSyrmAxcywh5a7PrtU+1rTrfygjWtVHFG0pI0KyQKMvgli21OAmqCymSnuTvrxrpFTzb20HpJ1B+ssXl2UccK7CzjxY9HMjXtxlWjoofvsv6gi31UcF+h8O8f7d4oubdgqI6G37rD6HTWew/Fj1Rv5hFGNyPPQKcsfBwwTiw/fh2UCsebWySUBpsejP39KRHmVXR76b4rvvaCN4fN0R/YPBqy3HSaZfk0fzq/mdAy3qOCXd7UUnoROvxTgC04ZrifId5KZbpqzxzNLH5iXbLJqDKlRXfYMVTPiE0/hJcfRoC8fyJgFyymVb/YHiERuUysckdMEnchm8tDAaNTQ/6+/Cr4uL+ZsDMoh2TYE9Z+Odo1npNTpk9uL4zsIoH46KHhtBip8HM7q0YbGC3/2pUZTJv0k2XqP3lc8iE1crjeuBPHCI9raM31HZsBhbX/Vj1DRueJTuUEicc0LuGCNB4BIHpl3Z0P5Xn/r0+mUo1neWDLndSVGvxcP70yRRrMEn4kM+FNYGRp2ts9BnlW1PlFnWOe74obZUbrBEEGLxvayOrsoOCadMMnboxaCfy/kAYRauPrW95PRLBlozmqMffyqG6B3t3QTZMY9mcjN/E5WOzAcymL8TUuzSnTwYnq1MhDhqZ8YrNXNAZG9P7IHUg2kC5a7QDGSKfcTMU7xtTqYelLmDRL2AiKYsL7ApTq11DNtVxyeLRGpR2HM3VvXGqGs9ezFwJ1Uggrye3PK8IahULjlEUgpsdCi3580VYr7/ya2KDJa5eW7HkQtBUX4F5LpfnaXnusuA2OMwqXKCoHiyPmiF0ShzkWTHRQ3pkHjVAtLZ/ldA7G9y1AiSx0CJ/JpaGAcZuIM+pmau851CLqWIVNF3orQ27YzvuqW+Q1OhP4+XRK3dyeGU0iGtOgTjdtoADS5sstF3GI3yK/SuzLiEyh6nq+OcwNvESfJSeF3VHfVR5BAW4Vc4AjfjPRcI9HkkC0Nt+4A0DxZZ8W0VGjsQgPwb3ojtLxnyvZD7Xkz3mafZ8u3hER5C4u10N+aDwaFqoBkMkIWuNaM6/xsGAe67SBJk+A++OrFEYjU4/OvikkUj+Yd/0dYPdVbtrzoygQ+Kslk5oTc2M7czvdVUuyTcOz0sMM/2c4cci6XWG3QpB06LNZkrzIOh6ICM5UjKZO8OHXr7iPPp8zjAnY9du7UO5vdHs2Q2PtoP2k91VB667NT/PjbzPCDg4k2G1jC9Jr6YuROLQJ1X4UfGDjy7HVN0pPMBx3vFezw2SmUBfY1ydht3QaH3c4svbpNtnwS/5xLtUpwgHqE1uwvkV/S9fu5tL05y3nafI/ixd1aGXUqtzBveOrtM9Tr6FeM+qstIJy5iv9iB2E9U1dPT+vqMqUY45VNEUZC84zWHH5105/UZVu2rov7fmBU7uxtReZ0oT/JWbnh0DQxsKXIbkxvz0L29JojN1UOidxYdWmtKayz1gWUe//ftUWf/3hz/H14UejWuzRTju+JXqvDcbMyGbRZGVk3EG1Y7wcgaF+8svebxdSSiem5WbM8ye/kNWlrohJ7Rk5h39RIeBQwXyWpuqi+5j01JJmAvDoRnUcX+GNdNxHAJu4na/OIvouU5ps4v9jk7wTUs41b9c1CyWg+4VZKknF9zgbMh4BXYw/ezAlGTqBEsrdT3KDgvF8DCrLZoNh3HInogqYGaoJhv1KOctSb866lzTj+qQyVvkOjpPNxoxpnK2SU7WEZJAGXbkH7qQMuDEUUDV4Xz080hUvISKTmHvO+Bn7t93ocLElKWtnuSXoMHVzErzeTnGh02v+cyRJgpO8lxJnnQmhEoyipBdsqE9/qE/xWgG7iigREPrWuub4tyXiBO/Vz8yPXJrctO+4vdqJHcintepEMlreK+ctAAKIikiOhPf3mk47jPz7rCJxVB6lgkpJu2aMSsWz//B0w1GB90MUjao+PZ+x3WORVJnS+yN9ozNEvpAKYiKIG41OXiHC8ent8R4Z0d1FjKL4klajGaRjY6TrFTPWtL6KZdHjD3fIHbXzzty1O+E1W/bux75kTJ5Wvv3R9SQU5vjj+GZR1+IGx473rPmaRbAtNADoW2qhiMl9oFOatgA3Vj3MrttUJcr9nrkSnt61hrQtFl/1Kv1uKDuEkOSq95QJtalOMppMX/EC0/B2IdOWLEr8MEsWAeaZiEE/WWlz7GqATI3JMV75Hd4afmljrZV3nDIx77bDpoKA2zFpBpFLI+f4Ldz/NOXQjORm4vu5kbfi9H3BRACpf8tOa1Vl8boh+O9hnaJzLT8t/f1BE6xhwvvjxgOJXE89hVqiN8+ZALg2mwSYmp4sQTZdhnyDYQZVnjMSyeOplnQS1aaBW75UFXghNx7cKlYnjhwczJ18rmRg0rgVn0vYqFkQHQCYSbMcQ130FUF59mwsDD/JlC87754bKKnot8/IHtdAQpet9RonxPuc6w03AkoRc2eCwL6xs0W3bb3bhTm2r7g125XU7xkQGXfGhZS92oStZB7CXsht+qanB9mV+isLhomRbJvlMQNFiHdq1pYq8kup4AMswGQqRF0Pe3aohuMn2VxXmxIfIawcQyKimUGSD158VNb9vO1BkPPLJP960LQD146HeLPZkg1kBmYOtAM4hQjoMl7NJrMRS45BO4rn5j7WsBa97D5H3JfpCj7VjJq8sR7yGXRauZrARwS2WniuXA4KJZWUDRZf6xa8WVoVQUbGT2yT6vpgPs+DZzmGpPGCM43fd6qrhzoHENxqSIb63DghHYZj13aNA2rQuKyl90u80oDwVdtH9bNF+1L4g6X7fP2S/6njOtluN84ux4yftb+5/I0FwC1+x7qpK1bH+M4aaizTgfGvy6p3kAPusIy/BsBnWVK5IO3wlmCt9dai1d/ggKUim0xy/bN18veh8EIXkLbfvLEZqJDC8Gtp0djsnDEmhEJGG5LRgUf/spl3rNS/LKeRtQrW2OzVubn36VS1eMK5TLkSMetyR+z0HJ57lkhfE6qw8rVzUgLFUKBk7s0v9Zx1eP98yXXVcIe0o1TeOT2kGGzBs61LYouknSK2CqmL6KykLojGmFJEkMWoorO86rJVHVXV0HS5BvuvHHH09WXA7VMEr2ZIHyyY/AsMZWpF1erLdo8gLDh+BS6lS7szO6a32TWbRs4FvpeSEZ4sFFNBZrRe57z9DpZX711qCmshn3rv7bv4sxxy8jD5lHmIV6HnE6/Htxf5W+1MGOF6Mw72AcDGlcao/XNAjm/7u0k/sT4mktKlQkFRx4rkA+HCmCuA1UeFEDfKgh4O0kppXnwvpvcpFX4YNe7qcJu6yaUUtTf6ZY2hbavfn7+J2YmjJRkHVnZuaBx1mkWc3c4OHtIf/1Ef6cNbiQem7rAcYev/62xft7lUyUNC3jnlCSNa1U7M4iWTUgy+z4tcCtHu3uhyMDDO3PIjWMLb7/VlYE3N3MfTHj9ZeLlzIFcdy2sxU3irykbKsN9lJd9taTkJ/YwVDJcIrzzTyXgrVWYNP5i5zav9oni6HSGY4Xa23gDLf+7SR1r3uVn9T8f30g8799UvOP4B/BP4J/BP8I/hH8I/hH8P+JoIGdCBwdbFgZDpbddb+3iJedx0ObJEyBrOelL/4vtLa/sxbhWescTvbGdLZJtmSEa4LZ4GLij2yd9EsYIZm7AHeRq8mbq8k0XNNSXmCoKdigcanHNUtMx0jp0yYQ7d5ML0vGh8JFhrW1KCV7fYLDlSno8hw9XYXcCwCs2f5EetAQngKV1EAZZwFnvtrsMZD2RGrgPh3FLBwl7F4LkRyoie52mMkqHTFrL/isCl6XeDVZw0Fi0Lj66UnvxpJokWoQZrkp7nJ6nNlTJqB9q8ZTTIoruvNR+4X4igk1mxahmXaVY+y1B3BbHN652GHUZV/1Tst2MBMe0LZy5nRnfuMVg4b595EWShXR3Y2vnb5Iqs/95KcpGeS8u7+31zf3QUYCeXaTH90sseUslEU38l6/u1VqufgsOWRUmCXyVrEK+SicFa2+3Ws5jw209Um2B7PRUh60eSabImoUoMFSw/V8uh5Bem4q6yazfQtgxqdDf65/Njx5qD0hxWq+CjXSWrFpAgBwXzl/1KMbK7/+8qYJTYtazw3xEslmnlnaUU+aPvQUouVy+u7pDL7yGX9rbabfLzZTNjHHKeNRltJpJ+gcfcbxm45g3JGBBSSV980XvxvHZ2nHDTw+nBbAyeRSUbSOR9lBzBV0GF+3NKfKj3csyszS6ctwOyKcaA8YM0TuQyOYrkUFIDDZiVJnCO5mWnv26jTIbEWpXO2+2DTbe/40x1iySrGKP2yoe+z71kJ0Nl2nRfkYjuD13k/jkCFlQ0VAcmMO8TBFSIaosZ7gDH2HYML+UDHBc9wr4VWTuwG4AoZWQ27ccjCR9qfxlMYpigIpdtDYfuSrHw85hitE1HQj1FBwrG+4izSAwC5hWbDEnbUg7GT499QxT8eaUJhJ5/mOpGI/Er+XtA/vEGH/l07uC/DPzFpj4lQrchfm6D2+RpTCIQXzwEL8/ieK9fSaz8NfOj9sQ98L9QwNIMwVDpR2tJo9GkIg7SV7mFs/kLJA8eur8B6MGV/fnyoP0Lej22GpnvdDPafCIg5dt45WIj/4FW6tvchs996jO5H1fVOx+ejEWaa4+4R0sWGtIHZoJkvQzvnslwqyvpLjZiS9nGf5ZnBlw7SflFojx+yK4xjhYWgxFRrPiCGn6x0F1KnVX3fesTHBuVk1N/ohcy+TtZrIigm/s8Zu/zV4vx21w50d+bguOYcMj7l33XO85xNe/OBtrPdh5QibmARg3PGWoNa2jS5hw55+K7bL5oPuoECHg6VcFQwjOAMGJ4dIXXhuhrNq9/gxIJya0IyIk7KJ1iLWxhwrdLkLTvQGjIVHNlAXe9Lvh95SDWDEH5JNU0EjsCJz/xPePcf3Nvc+TpFQiJcPeuJyrmnquGzK0Was+CJQVzmoi4fH9iQYjd4tuhe4FhDzsCsPr+9l9YGUih/FP05XBxt5RKk39xvsWsrVlE7Z3OdHNwkzi2HnKIz+kHrAW5jphQkpjbVO66+3mRg5Ga7v3IKDphYhWiOSEBq59niEEMS9ZBy/vqC5ueC6ifAgm/p3l8JV6ScYqfE1aDrcq1OwGIf6DkLqbe6U+BuyEOlo71ol4peRP5f6U1wnkv2SJj9qNsp1Fh0v2OjuZ5uizS5M5WsBb9QqkLeowg2LyiovbldDlXDNsj+a2T1K5qqq+HDVCuHCr80Mfuvbeo8RSEmm+8TOtQ+GHaXsI9XAPegzuDnH/pUA96CRso9RicI3asAo8E9J5lYlfIYcU252xCOW+G8IfZrVHrCYjY+ub0spk6BPT3PwTvuEFP1Q1agAGbc6WfD43RWGV5Fgy8J/uXHNDq+fbLlxeAUrPDappmX8aDij4PUBhdiCz0mF1d8UQOEYuADJcKuEL49f0gjYFY8Tz7IfHvV5yb8Pl4P8WDyEOAyUZ6pRzQYoMlM3WTnkfVWHo051UXzJL2U0Mw3bSsFLm2tl2F0l9wIzCR33Qi/7Fr33pZ1iJ8zEndbsKJgZybu3eEKzI/vklNs12pp/ozOqwxQI93odWyKjceVIF6W8C/JSnvkQ7IOanJEk5Q7FlO+pYuvwdac6J5L5q4+jNf/y6ly3gIOVeTWB9EcUKpBfaRiaGdEHwrr+TNCHlh0ZgZdmkU2/65b+oW2JWH55yUdcMiDNh+se5ghNVwyMs4fKv4XUGmDlmNpNi6mEkPhlMAYp7LWS9uK3XsYNW6iyklSFjX71+cCtKO8PZvLMvLgbJF5B3rZlYjPeK+1U8rMcN72a61wzhUJxFjxIhROkYdalkqjZpD3CKapSTGUbriB+y8Fza/b3D2csa0qgtfB6qB360lPK0H5ikCV1o/ZZdkr63GMVa9Fm3PgX0MH1kS7piGs3TRVxlrf+Sgn9k/CdUvxt84uRxhZln/JlQT0fMTLxsmwrxIPWwF1ATIjfPrK4JcMPpQbcSiKdXvpQyIYTi+Kwq6QzIvxACl+RzKblRSkgjCGJZAETSy28xz/m5lzTSA7xSnQW2omICKxUKVUA61p5Z1KsRApso9VRb1uk5EhGIrocuJ+p6yUXPmebUkITok/aJ7K3bCPWwmdz8JfIDdauEzdeLYQ5pG1FHVMb2N949q5rTPEYTvhE8QEVf71ffK1w/Nn6tVRhykwzwVmeWWHhyojtJfaLUnmVs0Ff+hDdWdXZohqn4NASyylO5URANnoF/ioK7z28HtssisVjxDjM+D4pX7DBx48/SvZpBAcIJBBaUnHa2me4onhxwVNkHTVHlVrutfmytdkYtpVfDCe8MeJm9FGgfHmG0Wud1e/QXGJTALlDz5UakWWuZLZUOWkK604McQ5SicSlbvQrZgSGd6YuCF/ylzS9SsOGuyQf96pWzTV3Ft0PjRo0WH9v0KD1caNTsN7JcdpccgLK6gIMYvmR2uMPhPV2GWsWtTHhQqXNeaWMV2qzTlbSC/eHYjHgKnYQXo0h/gzIa17PhTp+GSkLk6usvll6bvdSNwQZ1ZET+2u8pBYTS5oD1gtz8EA/xzjqy7Xi5YKEXvWtQAsmNhYNNhe97oU4PqKMLYkwm6K/fmDRY6//4bT+h+tBDQob9DkpDBgrEARFeUMCVrrOSMNDDCSUwnuhWHB2jpsCCdDdBccETSmXmE1xQItbdVQkIyycay3SZ34VeagSB8xJf1jwYBiRkb1WmD28/qem9M9Ibz4uRxJVJdoo86f0n888OcVR+lRpDNSa2n3JKXDBayNZcItmLSLBm3/N0Z0inpxqYs42Nhdv7Wqy7GFWRtH9tj1m+YctRtSdC1zAQ1wHPsi2G9lOTyN7Irtp6i9wOP3NOdmGwHjfq7n+TrMBluFNWgdjlsFhqskS7R19zpu9dXw+6j9v4Fw76Josq6D3Bu8jSTZedHcU3ecT8delk9CNSdcxKa95g0fTthK31e7rAjFleUZh2zczW4lLw4tSTtUsTzDCrxyTqYPJ1E2/4OqJAhOtgZreHcRozdi9TOesGA2GvnalkqZlA6kEsa+KviC8zJ3bCi0h9MofydI1wubaEloGzkexWqbtWwNokw3xbHRQht4hQJ23ejMhlkl7aU68pbnofNlIptBurW+M5GTVfrRp/mGxG4G1VspK38O47onZegvKkfsZROsg59tcb9rtfeK91dQKD8PQ/DQa7+DQkRNHAXdsv47jpAXkD40pT47AiJl5DFFKMuoDc9QaqD9Oq+pybC/YYyU0sqpCrQwFFOwCnjD1NQVWiWUICdMgAOCuBDePu2tK/Rx3GtzjQ0/36ilinJjl6OZWzVn0WVsDF/GugcyLVyXVR1IJcZO64NIaAWZTAtRc6348+iJe4Z2Yzw8xBwDG1jMifOptjn+KUqjXAhfTOBFnD7SFAc1Mp6JS7dKgcQsfgNKhbOkQJxXsk5a09b2C+L94pWy0Qtycvl9W1N+1izwcKUutAqe9u7e+bRCPippE7Bz81jcOBadk497mrf6ZHL+0aQ1Ut2mq+lLWMpaRt2AiyrFtVIks9m7dtzUKJTtclB0Pw3jjaZu7tV87habpyrtsfepg853jlbLLP977H1BLAwQUAAIACACbs1pL15kSKV8AAABqAAAAGwAAAHVuaXZlcnNhbC91bml2ZXJzYWwucG5nLnhtbC2MWwqAIBAA/4PuIHuATU2thczLJCn0wqTH7Yto/mY+pnPXPLHDpz2uiwWBHFxfFt2W/BH9ya63CZT8A9htoSYU+tczDjlYMI1AkloZ3QILPo4hW9C8RlKKEymo3uUDUEsBAgAAFAACAAgAmrNaSyoNwzZRBAAACxAAAB0AAAAAAAAAAQAAAAAAAAAAAHVuaXZlcnNhbC9jb21tb25fbWVzc2FnZXMubG5nUEsBAgAAFAACAAgAmrNaS/2byWzWBAAAhxcAACcAAAAAAAAAAQAAAAAAjAQAAHVuaXZlcnNhbC9mbGFzaF9wdWJsaXNoaW5nX3NldHRpbmdzLnhtbFBLAQIAABQAAgAIAJqzWkssYGLYsAIAAE8KAAAhAAAAAAAAAAEAAAAAAKcJAAB1bml2ZXJzYWwvZmxhc2hfc2tpbl9zZXR0aW5ncy54bWxQSwECAAAUAAIACACas1pLnjC/VKsEAACYFgAAJgAAAAAAAAABAAAAAACWDAAAdW5pdmVyc2FsL2h0bWxfcHVibGlzaGluZ19zZXR0aW5ncy54bWxQSwECAAAUAAIACACas1pLhXmtV6gBAABBBgAAHwAAAAAAAAABAAAAAACFEQAAdW5pdmVyc2FsL2h0bWxfc2tpbl9zZXR0aW5ncy5qc1BLAQIAABQAAgAIAJqzWksa2uo7qgAAAB8BAAAaAAAAAAAAAAEAAAAAAGoTAAB1bml2ZXJzYWwvaTE4bl9wcmVzZXRzLnhtbFBLAQIAABQAAgAIAJqzWktvwsmzbgAAAHMAAAAcAAAAAAAAAAEAAAAAAEwUAAB1bml2ZXJzYWwvbG9jYWxfc2V0dGluZ3MueG1sUEsBAgAAFAACAAgAMwOBRM6CCTfsAgAAiAgAABQAAAAAAAAAAQAAAAAA9BQAAHVuaXZlcnNhbC9wbGF5ZXIueG1sUEsBAgAAFAACAAgAmrNaS7GHx1+TCgAAF1oAACkAAAAAAAAAAQAAAAAAEhgAAHVuaXZlcnNhbC9za2luX2N1c3RvbWl6YXRpb25fc2V0dGluZ3MueG1sUEsBAgAAFAACAAgAm7NaS4XNzXcTJQAAJjIAABcAAAAAAAAAAAAAAAAA7CIAAHVuaXZlcnNhbC91bml2ZXJzYWwucG5nUEsBAgAAFAACAAgAm7NaS9eZEilfAAAAagAAABsAAAAAAAAAAQAAAAAANEgAAHVuaXZlcnNhbC91bml2ZXJzYWwucG5nLnhtbFBLBQYAAAAACwALAEkDAADMSAAAAAA="/>
  <p:tag name="ISPRING_SCORM_ENDPOINT" val="&lt;endpoint&gt;&lt;enable&gt;0&lt;/enable&gt;&lt;lrs&gt;http://&lt;/lrs&gt;&lt;auth&gt;0&lt;/auth&gt;&lt;login&gt;&lt;/login&gt;&lt;password&gt;&lt;/password&gt;&lt;key&gt;&lt;/key&gt;&lt;name&gt;&lt;/name&gt;&lt;email&gt;&lt;/email&gt;&lt;/endpoint&gt;&#10;"/>
  <p:tag name="ISPRING_OUTPUT_FOLDER" val="C:\Users\Danny\OneDrive - SD41\Website\m10h"/>
  <p:tag name="ISPRING_RESOURCE_PATHS_HASH_PRESENTER" val="264b837c5d44d4fbafaad90c59b173a12b4a45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2831</TotalTime>
  <Words>477</Words>
  <Application>Microsoft Office PowerPoint</Application>
  <PresentationFormat>On-screen Show (4:3)</PresentationFormat>
  <Paragraphs>108</Paragraphs>
  <Slides>13</Slides>
  <Notes>11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3" baseType="lpstr">
      <vt:lpstr>Arial</vt:lpstr>
      <vt:lpstr>Calibri</vt:lpstr>
      <vt:lpstr>Cambria Math</vt:lpstr>
      <vt:lpstr>Century Schoolbook</vt:lpstr>
      <vt:lpstr>Courier New</vt:lpstr>
      <vt:lpstr>Times New Roman</vt:lpstr>
      <vt:lpstr>Wingdings</vt:lpstr>
      <vt:lpstr>Wingdings 2</vt:lpstr>
      <vt:lpstr>Oriel</vt:lpstr>
      <vt:lpstr>Equation</vt:lpstr>
      <vt:lpstr>Lesson 3 Solving Absolute Value Equations</vt:lpstr>
      <vt:lpstr>I) Solving Absolute Value Equations</vt:lpstr>
      <vt:lpstr>PowerPoint Presentation</vt:lpstr>
      <vt:lpstr>Steps for Solving ABS Value functions:</vt:lpstr>
      <vt:lpstr>PowerPoint Presentation</vt:lpstr>
      <vt:lpstr>PowerPoint Presentation</vt:lpstr>
      <vt:lpstr>Practice: Solve</vt:lpstr>
      <vt:lpstr>PowerPoint Presentation</vt:lpstr>
      <vt:lpstr>Solve:</vt:lpstr>
      <vt:lpstr>Solve:</vt:lpstr>
      <vt:lpstr>Solve:</vt:lpstr>
      <vt:lpstr>Solve:</vt:lpstr>
      <vt:lpstr>Solve: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7.3 Solving Absolute Value Equations</dc:title>
  <dc:creator>Danny Young</dc:creator>
  <cp:lastModifiedBy>Danny Young</cp:lastModifiedBy>
  <cp:revision>122</cp:revision>
  <dcterms:created xsi:type="dcterms:W3CDTF">2011-06-26T05:06:25Z</dcterms:created>
  <dcterms:modified xsi:type="dcterms:W3CDTF">2021-03-27T04:18:47Z</dcterms:modified>
</cp:coreProperties>
</file>